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9" r:id="rId2"/>
    <p:sldId id="269" r:id="rId3"/>
    <p:sldId id="270" r:id="rId4"/>
    <p:sldId id="260" r:id="rId5"/>
    <p:sldId id="271" r:id="rId6"/>
    <p:sldId id="286" r:id="rId7"/>
    <p:sldId id="275" r:id="rId8"/>
    <p:sldId id="276" r:id="rId9"/>
    <p:sldId id="277" r:id="rId10"/>
    <p:sldId id="278" r:id="rId11"/>
    <p:sldId id="279" r:id="rId12"/>
    <p:sldId id="272" r:id="rId13"/>
    <p:sldId id="273" r:id="rId14"/>
    <p:sldId id="280" r:id="rId15"/>
    <p:sldId id="281" r:id="rId16"/>
    <p:sldId id="282" r:id="rId17"/>
    <p:sldId id="287" r:id="rId18"/>
    <p:sldId id="283" r:id="rId19"/>
    <p:sldId id="284" r:id="rId20"/>
    <p:sldId id="285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66F"/>
    <a:srgbClr val="063366"/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2189AD-2B3B-47A5-A7BA-9BEBD4C099D1}" v="607" dt="2024-06-10T09:39:39.972"/>
    <p1510:client id="{89B0E7EF-B989-A145-9CF8-EB3BBC183F1C}" v="44" dt="2024-06-10T05:38:55.293"/>
    <p1510:client id="{DE8D3094-E61B-EA8C-A315-48E64CAF9052}" v="4" dt="2024-06-10T09:19:28.8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ng Ngoc Huyen 20213065" userId="445e01a7-409a-44be-a814-e527ee1a8db3" providerId="ADAL" clId="{D0F52507-9253-4882-9240-5F2D61268B6F}"/>
    <pc:docChg chg="undo custSel addSld delSld modSld sldOrd">
      <pc:chgData name="Tong Ngoc Huyen 20213065" userId="445e01a7-409a-44be-a814-e527ee1a8db3" providerId="ADAL" clId="{D0F52507-9253-4882-9240-5F2D61268B6F}" dt="2024-06-10T02:59:09.844" v="695" actId="1035"/>
      <pc:docMkLst>
        <pc:docMk/>
      </pc:docMkLst>
      <pc:sldChg chg="addSp delSp modSp mod">
        <pc:chgData name="Tong Ngoc Huyen 20213065" userId="445e01a7-409a-44be-a814-e527ee1a8db3" providerId="ADAL" clId="{D0F52507-9253-4882-9240-5F2D61268B6F}" dt="2024-06-09T19:01:12.173" v="442" actId="14100"/>
        <pc:sldMkLst>
          <pc:docMk/>
          <pc:sldMk cId="221433772" sldId="260"/>
        </pc:sldMkLst>
        <pc:spChg chg="del">
          <ac:chgData name="Tong Ngoc Huyen 20213065" userId="445e01a7-409a-44be-a814-e527ee1a8db3" providerId="ADAL" clId="{D0F52507-9253-4882-9240-5F2D61268B6F}" dt="2024-06-09T17:52:46.929" v="0" actId="478"/>
          <ac:spMkLst>
            <pc:docMk/>
            <pc:sldMk cId="221433772" sldId="260"/>
            <ac:spMk id="3" creationId="{3573E091-9DCD-4DE7-96D1-A93E44E0F5B9}"/>
          </ac:spMkLst>
        </pc:spChg>
        <pc:spChg chg="add del mod">
          <ac:chgData name="Tong Ngoc Huyen 20213065" userId="445e01a7-409a-44be-a814-e527ee1a8db3" providerId="ADAL" clId="{D0F52507-9253-4882-9240-5F2D61268B6F}" dt="2024-06-09T18:00:11.519" v="21" actId="478"/>
          <ac:spMkLst>
            <pc:docMk/>
            <pc:sldMk cId="221433772" sldId="260"/>
            <ac:spMk id="6" creationId="{E7950BC6-AF50-4DF4-986F-4F4E03E1B965}"/>
          </ac:spMkLst>
        </pc:spChg>
        <pc:spChg chg="add mod">
          <ac:chgData name="Tong Ngoc Huyen 20213065" userId="445e01a7-409a-44be-a814-e527ee1a8db3" providerId="ADAL" clId="{D0F52507-9253-4882-9240-5F2D61268B6F}" dt="2024-06-09T19:01:12.173" v="442" actId="14100"/>
          <ac:spMkLst>
            <pc:docMk/>
            <pc:sldMk cId="221433772" sldId="260"/>
            <ac:spMk id="7" creationId="{A4D55D7C-B449-4BAF-8638-A031CB7B8DEA}"/>
          </ac:spMkLst>
        </pc:spChg>
        <pc:spChg chg="add mod">
          <ac:chgData name="Tong Ngoc Huyen 20213065" userId="445e01a7-409a-44be-a814-e527ee1a8db3" providerId="ADAL" clId="{D0F52507-9253-4882-9240-5F2D61268B6F}" dt="2024-06-09T18:29:52.250" v="50" actId="1076"/>
          <ac:spMkLst>
            <pc:docMk/>
            <pc:sldMk cId="221433772" sldId="260"/>
            <ac:spMk id="8" creationId="{A1B43B27-D6B3-4652-B202-9F071C76EF59}"/>
          </ac:spMkLst>
        </pc:spChg>
        <pc:spChg chg="add mod">
          <ac:chgData name="Tong Ngoc Huyen 20213065" userId="445e01a7-409a-44be-a814-e527ee1a8db3" providerId="ADAL" clId="{D0F52507-9253-4882-9240-5F2D61268B6F}" dt="2024-06-09T19:00:58.764" v="439" actId="1076"/>
          <ac:spMkLst>
            <pc:docMk/>
            <pc:sldMk cId="221433772" sldId="260"/>
            <ac:spMk id="10" creationId="{B9B4DF78-77E6-41A7-B3B2-46B4F51E78DA}"/>
          </ac:spMkLst>
        </pc:spChg>
        <pc:picChg chg="add mod">
          <ac:chgData name="Tong Ngoc Huyen 20213065" userId="445e01a7-409a-44be-a814-e527ee1a8db3" providerId="ADAL" clId="{D0F52507-9253-4882-9240-5F2D61268B6F}" dt="2024-06-09T18:02:10.672" v="46" actId="1076"/>
          <ac:picMkLst>
            <pc:docMk/>
            <pc:sldMk cId="221433772" sldId="260"/>
            <ac:picMk id="5" creationId="{D4F2FC41-2463-410D-868E-6E7C5F7DFB94}"/>
          </ac:picMkLst>
        </pc:picChg>
      </pc:sldChg>
      <pc:sldChg chg="addSp delSp modSp mod ord">
        <pc:chgData name="Tong Ngoc Huyen 20213065" userId="445e01a7-409a-44be-a814-e527ee1a8db3" providerId="ADAL" clId="{D0F52507-9253-4882-9240-5F2D61268B6F}" dt="2024-06-09T18:39:18.214" v="154" actId="1076"/>
        <pc:sldMkLst>
          <pc:docMk/>
          <pc:sldMk cId="3672927022" sldId="271"/>
        </pc:sldMkLst>
        <pc:spChg chg="del">
          <ac:chgData name="Tong Ngoc Huyen 20213065" userId="445e01a7-409a-44be-a814-e527ee1a8db3" providerId="ADAL" clId="{D0F52507-9253-4882-9240-5F2D61268B6F}" dt="2024-06-09T18:31:16.707" v="58" actId="478"/>
          <ac:spMkLst>
            <pc:docMk/>
            <pc:sldMk cId="3672927022" sldId="271"/>
            <ac:spMk id="3" creationId="{3573E091-9DCD-4DE7-96D1-A93E44E0F5B9}"/>
          </ac:spMkLst>
        </pc:spChg>
        <pc:spChg chg="add mod">
          <ac:chgData name="Tong Ngoc Huyen 20213065" userId="445e01a7-409a-44be-a814-e527ee1a8db3" providerId="ADAL" clId="{D0F52507-9253-4882-9240-5F2D61268B6F}" dt="2024-06-09T18:39:18.214" v="154" actId="1076"/>
          <ac:spMkLst>
            <pc:docMk/>
            <pc:sldMk cId="3672927022" sldId="271"/>
            <ac:spMk id="6" creationId="{5EE82D1B-5CB0-4C03-A3B9-E181D5F59796}"/>
          </ac:spMkLst>
        </pc:spChg>
        <pc:spChg chg="add mod">
          <ac:chgData name="Tong Ngoc Huyen 20213065" userId="445e01a7-409a-44be-a814-e527ee1a8db3" providerId="ADAL" clId="{D0F52507-9253-4882-9240-5F2D61268B6F}" dt="2024-06-09T18:39:16.943" v="153" actId="1076"/>
          <ac:spMkLst>
            <pc:docMk/>
            <pc:sldMk cId="3672927022" sldId="271"/>
            <ac:spMk id="10" creationId="{6ED65124-1E7A-48E5-B2C0-F676AC9A92B8}"/>
          </ac:spMkLst>
        </pc:spChg>
        <pc:spChg chg="add mod">
          <ac:chgData name="Tong Ngoc Huyen 20213065" userId="445e01a7-409a-44be-a814-e527ee1a8db3" providerId="ADAL" clId="{D0F52507-9253-4882-9240-5F2D61268B6F}" dt="2024-06-09T18:39:16.362" v="152" actId="1076"/>
          <ac:spMkLst>
            <pc:docMk/>
            <pc:sldMk cId="3672927022" sldId="271"/>
            <ac:spMk id="12" creationId="{ADDA2A3E-C076-4C92-91B4-006229B42E61}"/>
          </ac:spMkLst>
        </pc:spChg>
        <pc:picChg chg="add mod">
          <ac:chgData name="Tong Ngoc Huyen 20213065" userId="445e01a7-409a-44be-a814-e527ee1a8db3" providerId="ADAL" clId="{D0F52507-9253-4882-9240-5F2D61268B6F}" dt="2024-06-09T18:31:49.607" v="64" actId="1076"/>
          <ac:picMkLst>
            <pc:docMk/>
            <pc:sldMk cId="3672927022" sldId="271"/>
            <ac:picMk id="7" creationId="{E4D26E91-C51A-4DC1-8522-530C90CDE16F}"/>
          </ac:picMkLst>
        </pc:picChg>
        <pc:picChg chg="add mod">
          <ac:chgData name="Tong Ngoc Huyen 20213065" userId="445e01a7-409a-44be-a814-e527ee1a8db3" providerId="ADAL" clId="{D0F52507-9253-4882-9240-5F2D61268B6F}" dt="2024-06-09T18:39:15.656" v="151" actId="1076"/>
          <ac:picMkLst>
            <pc:docMk/>
            <pc:sldMk cId="3672927022" sldId="271"/>
            <ac:picMk id="8" creationId="{B26842F4-B1FD-407C-8FF1-EFB138249FC8}"/>
          </ac:picMkLst>
        </pc:picChg>
      </pc:sldChg>
      <pc:sldChg chg="addSp delSp modSp mod">
        <pc:chgData name="Tong Ngoc Huyen 20213065" userId="445e01a7-409a-44be-a814-e527ee1a8db3" providerId="ADAL" clId="{D0F52507-9253-4882-9240-5F2D61268B6F}" dt="2024-06-09T19:18:19.428" v="652" actId="207"/>
        <pc:sldMkLst>
          <pc:docMk/>
          <pc:sldMk cId="3429053985" sldId="272"/>
        </pc:sldMkLst>
        <pc:spChg chg="del">
          <ac:chgData name="Tong Ngoc Huyen 20213065" userId="445e01a7-409a-44be-a814-e527ee1a8db3" providerId="ADAL" clId="{D0F52507-9253-4882-9240-5F2D61268B6F}" dt="2024-06-09T19:08:56.305" v="547" actId="478"/>
          <ac:spMkLst>
            <pc:docMk/>
            <pc:sldMk cId="3429053985" sldId="272"/>
            <ac:spMk id="3" creationId="{3573E091-9DCD-4DE7-96D1-A93E44E0F5B9}"/>
          </ac:spMkLst>
        </pc:spChg>
        <pc:spChg chg="add del mod">
          <ac:chgData name="Tong Ngoc Huyen 20213065" userId="445e01a7-409a-44be-a814-e527ee1a8db3" providerId="ADAL" clId="{D0F52507-9253-4882-9240-5F2D61268B6F}" dt="2024-06-09T19:11:47.257" v="579" actId="478"/>
          <ac:spMkLst>
            <pc:docMk/>
            <pc:sldMk cId="3429053985" sldId="272"/>
            <ac:spMk id="7" creationId="{030DB7E8-35AE-4567-9CE0-2EE63E03AE8B}"/>
          </ac:spMkLst>
        </pc:spChg>
        <pc:spChg chg="add mod">
          <ac:chgData name="Tong Ngoc Huyen 20213065" userId="445e01a7-409a-44be-a814-e527ee1a8db3" providerId="ADAL" clId="{D0F52507-9253-4882-9240-5F2D61268B6F}" dt="2024-06-09T19:13:00.416" v="592" actId="14100"/>
          <ac:spMkLst>
            <pc:docMk/>
            <pc:sldMk cId="3429053985" sldId="272"/>
            <ac:spMk id="8" creationId="{B6854C8C-99E1-4B64-B183-38F9F4E953AE}"/>
          </ac:spMkLst>
        </pc:spChg>
        <pc:spChg chg="add mod">
          <ac:chgData name="Tong Ngoc Huyen 20213065" userId="445e01a7-409a-44be-a814-e527ee1a8db3" providerId="ADAL" clId="{D0F52507-9253-4882-9240-5F2D61268B6F}" dt="2024-06-09T19:13:00.416" v="592" actId="14100"/>
          <ac:spMkLst>
            <pc:docMk/>
            <pc:sldMk cId="3429053985" sldId="272"/>
            <ac:spMk id="9" creationId="{C4E1D961-D91E-41F8-A06A-F89C21760303}"/>
          </ac:spMkLst>
        </pc:spChg>
        <pc:spChg chg="add del mod">
          <ac:chgData name="Tong Ngoc Huyen 20213065" userId="445e01a7-409a-44be-a814-e527ee1a8db3" providerId="ADAL" clId="{D0F52507-9253-4882-9240-5F2D61268B6F}" dt="2024-06-09T19:10:17.357" v="558" actId="478"/>
          <ac:spMkLst>
            <pc:docMk/>
            <pc:sldMk cId="3429053985" sldId="272"/>
            <ac:spMk id="10" creationId="{59F60E64-CD75-4546-AC05-9B68CE75EBFC}"/>
          </ac:spMkLst>
        </pc:spChg>
        <pc:spChg chg="add del mod">
          <ac:chgData name="Tong Ngoc Huyen 20213065" userId="445e01a7-409a-44be-a814-e527ee1a8db3" providerId="ADAL" clId="{D0F52507-9253-4882-9240-5F2D61268B6F}" dt="2024-06-09T19:10:17.357" v="558" actId="478"/>
          <ac:spMkLst>
            <pc:docMk/>
            <pc:sldMk cId="3429053985" sldId="272"/>
            <ac:spMk id="11" creationId="{4EE23ABB-365C-499E-86A1-19DFB8357A9D}"/>
          </ac:spMkLst>
        </pc:spChg>
        <pc:spChg chg="add mod">
          <ac:chgData name="Tong Ngoc Huyen 20213065" userId="445e01a7-409a-44be-a814-e527ee1a8db3" providerId="ADAL" clId="{D0F52507-9253-4882-9240-5F2D61268B6F}" dt="2024-06-09T19:18:19.428" v="652" actId="207"/>
          <ac:spMkLst>
            <pc:docMk/>
            <pc:sldMk cId="3429053985" sldId="272"/>
            <ac:spMk id="12" creationId="{5A921EC8-C3A0-4F52-8EF6-E6CB02DA0C67}"/>
          </ac:spMkLst>
        </pc:spChg>
        <pc:picChg chg="add mod">
          <ac:chgData name="Tong Ngoc Huyen 20213065" userId="445e01a7-409a-44be-a814-e527ee1a8db3" providerId="ADAL" clId="{D0F52507-9253-4882-9240-5F2D61268B6F}" dt="2024-06-09T19:11:51.226" v="580" actId="1076"/>
          <ac:picMkLst>
            <pc:docMk/>
            <pc:sldMk cId="3429053985" sldId="272"/>
            <ac:picMk id="5" creationId="{86F98F7F-9C40-4578-B8FA-2E3C0BDA0E58}"/>
          </ac:picMkLst>
        </pc:picChg>
      </pc:sldChg>
      <pc:sldChg chg="addSp delSp modSp mod">
        <pc:chgData name="Tong Ngoc Huyen 20213065" userId="445e01a7-409a-44be-a814-e527ee1a8db3" providerId="ADAL" clId="{D0F52507-9253-4882-9240-5F2D61268B6F}" dt="2024-06-09T19:18:14.828" v="651" actId="207"/>
        <pc:sldMkLst>
          <pc:docMk/>
          <pc:sldMk cId="253230785" sldId="273"/>
        </pc:sldMkLst>
        <pc:spChg chg="del">
          <ac:chgData name="Tong Ngoc Huyen 20213065" userId="445e01a7-409a-44be-a814-e527ee1a8db3" providerId="ADAL" clId="{D0F52507-9253-4882-9240-5F2D61268B6F}" dt="2024-06-09T19:13:32.760" v="594" actId="478"/>
          <ac:spMkLst>
            <pc:docMk/>
            <pc:sldMk cId="253230785" sldId="273"/>
            <ac:spMk id="3" creationId="{3573E091-9DCD-4DE7-96D1-A93E44E0F5B9}"/>
          </ac:spMkLst>
        </pc:spChg>
        <pc:spChg chg="add mod">
          <ac:chgData name="Tong Ngoc Huyen 20213065" userId="445e01a7-409a-44be-a814-e527ee1a8db3" providerId="ADAL" clId="{D0F52507-9253-4882-9240-5F2D61268B6F}" dt="2024-06-09T19:17:39.059" v="642" actId="1076"/>
          <ac:spMkLst>
            <pc:docMk/>
            <pc:sldMk cId="253230785" sldId="273"/>
            <ac:spMk id="6" creationId="{AB670A79-57B5-414B-B481-9E0D6995AE74}"/>
          </ac:spMkLst>
        </pc:spChg>
        <pc:spChg chg="add mod">
          <ac:chgData name="Tong Ngoc Huyen 20213065" userId="445e01a7-409a-44be-a814-e527ee1a8db3" providerId="ADAL" clId="{D0F52507-9253-4882-9240-5F2D61268B6F}" dt="2024-06-09T19:17:44.290" v="643" actId="1076"/>
          <ac:spMkLst>
            <pc:docMk/>
            <pc:sldMk cId="253230785" sldId="273"/>
            <ac:spMk id="7" creationId="{BFE3FF8C-0E50-423F-B729-0A562ADED59C}"/>
          </ac:spMkLst>
        </pc:spChg>
        <pc:spChg chg="add del mod">
          <ac:chgData name="Tong Ngoc Huyen 20213065" userId="445e01a7-409a-44be-a814-e527ee1a8db3" providerId="ADAL" clId="{D0F52507-9253-4882-9240-5F2D61268B6F}" dt="2024-06-09T19:16:46.965" v="632"/>
          <ac:spMkLst>
            <pc:docMk/>
            <pc:sldMk cId="253230785" sldId="273"/>
            <ac:spMk id="9" creationId="{C88D7CDD-D8CF-49E0-9069-DC092FC21747}"/>
          </ac:spMkLst>
        </pc:spChg>
        <pc:spChg chg="add mod">
          <ac:chgData name="Tong Ngoc Huyen 20213065" userId="445e01a7-409a-44be-a814-e527ee1a8db3" providerId="ADAL" clId="{D0F52507-9253-4882-9240-5F2D61268B6F}" dt="2024-06-09T19:17:47.874" v="645" actId="1076"/>
          <ac:spMkLst>
            <pc:docMk/>
            <pc:sldMk cId="253230785" sldId="273"/>
            <ac:spMk id="10" creationId="{A85063AD-EF5E-4969-A48F-745D22F420A8}"/>
          </ac:spMkLst>
        </pc:spChg>
        <pc:spChg chg="add mod">
          <ac:chgData name="Tong Ngoc Huyen 20213065" userId="445e01a7-409a-44be-a814-e527ee1a8db3" providerId="ADAL" clId="{D0F52507-9253-4882-9240-5F2D61268B6F}" dt="2024-06-09T19:18:14.828" v="651" actId="207"/>
          <ac:spMkLst>
            <pc:docMk/>
            <pc:sldMk cId="253230785" sldId="273"/>
            <ac:spMk id="11" creationId="{E0568403-AE6E-45FB-841A-4AF536C36FA8}"/>
          </ac:spMkLst>
        </pc:spChg>
        <pc:spChg chg="add mod">
          <ac:chgData name="Tong Ngoc Huyen 20213065" userId="445e01a7-409a-44be-a814-e527ee1a8db3" providerId="ADAL" clId="{D0F52507-9253-4882-9240-5F2D61268B6F}" dt="2024-06-09T19:18:14.828" v="651" actId="207"/>
          <ac:spMkLst>
            <pc:docMk/>
            <pc:sldMk cId="253230785" sldId="273"/>
            <ac:spMk id="12" creationId="{62180415-5644-48AA-87CE-181E79EB4DD9}"/>
          </ac:spMkLst>
        </pc:spChg>
        <pc:picChg chg="add mod">
          <ac:chgData name="Tong Ngoc Huyen 20213065" userId="445e01a7-409a-44be-a814-e527ee1a8db3" providerId="ADAL" clId="{D0F52507-9253-4882-9240-5F2D61268B6F}" dt="2024-06-09T19:13:37.509" v="596" actId="1076"/>
          <ac:picMkLst>
            <pc:docMk/>
            <pc:sldMk cId="253230785" sldId="273"/>
            <ac:picMk id="5" creationId="{DA0F9B72-7F17-4188-858E-D1DD47B560F0}"/>
          </ac:picMkLst>
        </pc:picChg>
      </pc:sldChg>
      <pc:sldChg chg="modSp add del mod">
        <pc:chgData name="Tong Ngoc Huyen 20213065" userId="445e01a7-409a-44be-a814-e527ee1a8db3" providerId="ADAL" clId="{D0F52507-9253-4882-9240-5F2D61268B6F}" dt="2024-06-09T18:39:25.352" v="156" actId="47"/>
        <pc:sldMkLst>
          <pc:docMk/>
          <pc:sldMk cId="3120145657" sldId="274"/>
        </pc:sldMkLst>
        <pc:spChg chg="mod">
          <ac:chgData name="Tong Ngoc Huyen 20213065" userId="445e01a7-409a-44be-a814-e527ee1a8db3" providerId="ADAL" clId="{D0F52507-9253-4882-9240-5F2D61268B6F}" dt="2024-06-09T18:30:47.926" v="54" actId="20577"/>
          <ac:spMkLst>
            <pc:docMk/>
            <pc:sldMk cId="3120145657" sldId="274"/>
            <ac:spMk id="2" creationId="{EF9B3AB5-95DF-4273-871C-843529DB7255}"/>
          </ac:spMkLst>
        </pc:spChg>
      </pc:sldChg>
      <pc:sldChg chg="addSp delSp modSp add mod">
        <pc:chgData name="Tong Ngoc Huyen 20213065" userId="445e01a7-409a-44be-a814-e527ee1a8db3" providerId="ADAL" clId="{D0F52507-9253-4882-9240-5F2D61268B6F}" dt="2024-06-09T18:59:52.550" v="432" actId="478"/>
        <pc:sldMkLst>
          <pc:docMk/>
          <pc:sldMk cId="2176563097" sldId="275"/>
        </pc:sldMkLst>
        <pc:spChg chg="add mod">
          <ac:chgData name="Tong Ngoc Huyen 20213065" userId="445e01a7-409a-44be-a814-e527ee1a8db3" providerId="ADAL" clId="{D0F52507-9253-4882-9240-5F2D61268B6F}" dt="2024-06-09T18:52:05.201" v="341" actId="208"/>
          <ac:spMkLst>
            <pc:docMk/>
            <pc:sldMk cId="2176563097" sldId="275"/>
            <ac:spMk id="3" creationId="{0E23C56E-4801-4EC1-94E4-2B50B1E78DA5}"/>
          </ac:spMkLst>
        </pc:spChg>
        <pc:spChg chg="mod">
          <ac:chgData name="Tong Ngoc Huyen 20213065" userId="445e01a7-409a-44be-a814-e527ee1a8db3" providerId="ADAL" clId="{D0F52507-9253-4882-9240-5F2D61268B6F}" dt="2024-06-09T18:50:56.830" v="328" actId="1076"/>
          <ac:spMkLst>
            <pc:docMk/>
            <pc:sldMk cId="2176563097" sldId="275"/>
            <ac:spMk id="6" creationId="{5EE82D1B-5CB0-4C03-A3B9-E181D5F59796}"/>
          </ac:spMkLst>
        </pc:spChg>
        <pc:spChg chg="del">
          <ac:chgData name="Tong Ngoc Huyen 20213065" userId="445e01a7-409a-44be-a814-e527ee1a8db3" providerId="ADAL" clId="{D0F52507-9253-4882-9240-5F2D61268B6F}" dt="2024-06-09T18:39:56.231" v="184" actId="478"/>
          <ac:spMkLst>
            <pc:docMk/>
            <pc:sldMk cId="2176563097" sldId="275"/>
            <ac:spMk id="10" creationId="{6ED65124-1E7A-48E5-B2C0-F676AC9A92B8}"/>
          </ac:spMkLst>
        </pc:spChg>
        <pc:spChg chg="del">
          <ac:chgData name="Tong Ngoc Huyen 20213065" userId="445e01a7-409a-44be-a814-e527ee1a8db3" providerId="ADAL" clId="{D0F52507-9253-4882-9240-5F2D61268B6F}" dt="2024-06-09T18:39:58.403" v="185" actId="478"/>
          <ac:spMkLst>
            <pc:docMk/>
            <pc:sldMk cId="2176563097" sldId="275"/>
            <ac:spMk id="12" creationId="{ADDA2A3E-C076-4C92-91B4-006229B42E61}"/>
          </ac:spMkLst>
        </pc:spChg>
        <pc:spChg chg="add mod">
          <ac:chgData name="Tong Ngoc Huyen 20213065" userId="445e01a7-409a-44be-a814-e527ee1a8db3" providerId="ADAL" clId="{D0F52507-9253-4882-9240-5F2D61268B6F}" dt="2024-06-09T18:53:41.209" v="351" actId="14100"/>
          <ac:spMkLst>
            <pc:docMk/>
            <pc:sldMk cId="2176563097" sldId="275"/>
            <ac:spMk id="13" creationId="{5F05A481-77E8-41CC-A975-CC6A2AA541CF}"/>
          </ac:spMkLst>
        </pc:spChg>
        <pc:spChg chg="add mod">
          <ac:chgData name="Tong Ngoc Huyen 20213065" userId="445e01a7-409a-44be-a814-e527ee1a8db3" providerId="ADAL" clId="{D0F52507-9253-4882-9240-5F2D61268B6F}" dt="2024-06-09T18:52:40.964" v="343" actId="207"/>
          <ac:spMkLst>
            <pc:docMk/>
            <pc:sldMk cId="2176563097" sldId="275"/>
            <ac:spMk id="14" creationId="{4D7F80DA-8454-4B4B-B415-883DE6443ACD}"/>
          </ac:spMkLst>
        </pc:spChg>
        <pc:spChg chg="add del mod">
          <ac:chgData name="Tong Ngoc Huyen 20213065" userId="445e01a7-409a-44be-a814-e527ee1a8db3" providerId="ADAL" clId="{D0F52507-9253-4882-9240-5F2D61268B6F}" dt="2024-06-09T18:59:52.550" v="432" actId="478"/>
          <ac:spMkLst>
            <pc:docMk/>
            <pc:sldMk cId="2176563097" sldId="275"/>
            <ac:spMk id="15" creationId="{EBE08A69-D30B-4AED-BCE0-EB19DE9C7DB1}"/>
          </ac:spMkLst>
        </pc:spChg>
        <pc:picChg chg="del">
          <ac:chgData name="Tong Ngoc Huyen 20213065" userId="445e01a7-409a-44be-a814-e527ee1a8db3" providerId="ADAL" clId="{D0F52507-9253-4882-9240-5F2D61268B6F}" dt="2024-06-09T18:39:52.305" v="182" actId="478"/>
          <ac:picMkLst>
            <pc:docMk/>
            <pc:sldMk cId="2176563097" sldId="275"/>
            <ac:picMk id="7" creationId="{E4D26E91-C51A-4DC1-8522-530C90CDE16F}"/>
          </ac:picMkLst>
        </pc:picChg>
        <pc:picChg chg="del">
          <ac:chgData name="Tong Ngoc Huyen 20213065" userId="445e01a7-409a-44be-a814-e527ee1a8db3" providerId="ADAL" clId="{D0F52507-9253-4882-9240-5F2D61268B6F}" dt="2024-06-09T18:39:53.437" v="183" actId="478"/>
          <ac:picMkLst>
            <pc:docMk/>
            <pc:sldMk cId="2176563097" sldId="275"/>
            <ac:picMk id="8" creationId="{B26842F4-B1FD-407C-8FF1-EFB138249FC8}"/>
          </ac:picMkLst>
        </pc:picChg>
        <pc:picChg chg="add del mod modCrop">
          <ac:chgData name="Tong Ngoc Huyen 20213065" userId="445e01a7-409a-44be-a814-e527ee1a8db3" providerId="ADAL" clId="{D0F52507-9253-4882-9240-5F2D61268B6F}" dt="2024-06-09T18:44:02.719" v="224" actId="478"/>
          <ac:picMkLst>
            <pc:docMk/>
            <pc:sldMk cId="2176563097" sldId="275"/>
            <ac:picMk id="9" creationId="{814872C5-AAFC-4353-A2C3-F70FEA0DBE29}"/>
          </ac:picMkLst>
        </pc:picChg>
        <pc:picChg chg="add mod modCrop">
          <ac:chgData name="Tong Ngoc Huyen 20213065" userId="445e01a7-409a-44be-a814-e527ee1a8db3" providerId="ADAL" clId="{D0F52507-9253-4882-9240-5F2D61268B6F}" dt="2024-06-09T18:59:50.456" v="431" actId="1076"/>
          <ac:picMkLst>
            <pc:docMk/>
            <pc:sldMk cId="2176563097" sldId="275"/>
            <ac:picMk id="11" creationId="{4A51FBB7-EEEA-4E6E-A542-0794EC97122F}"/>
          </ac:picMkLst>
        </pc:picChg>
      </pc:sldChg>
      <pc:sldChg chg="addSp delSp modSp add mod ord">
        <pc:chgData name="Tong Ngoc Huyen 20213065" userId="445e01a7-409a-44be-a814-e527ee1a8db3" providerId="ADAL" clId="{D0F52507-9253-4882-9240-5F2D61268B6F}" dt="2024-06-10T02:59:09.844" v="695" actId="1035"/>
        <pc:sldMkLst>
          <pc:docMk/>
          <pc:sldMk cId="3802769968" sldId="276"/>
        </pc:sldMkLst>
        <pc:spChg chg="mod">
          <ac:chgData name="Tong Ngoc Huyen 20213065" userId="445e01a7-409a-44be-a814-e527ee1a8db3" providerId="ADAL" clId="{D0F52507-9253-4882-9240-5F2D61268B6F}" dt="2024-06-09T18:58:48.297" v="424" actId="20577"/>
          <ac:spMkLst>
            <pc:docMk/>
            <pc:sldMk cId="3802769968" sldId="276"/>
            <ac:spMk id="6" creationId="{5EE82D1B-5CB0-4C03-A3B9-E181D5F59796}"/>
          </ac:spMkLst>
        </pc:spChg>
        <pc:spChg chg="del mod">
          <ac:chgData name="Tong Ngoc Huyen 20213065" userId="445e01a7-409a-44be-a814-e527ee1a8db3" providerId="ADAL" clId="{D0F52507-9253-4882-9240-5F2D61268B6F}" dt="2024-06-09T18:56:23.869" v="379" actId="478"/>
          <ac:spMkLst>
            <pc:docMk/>
            <pc:sldMk cId="3802769968" sldId="276"/>
            <ac:spMk id="10" creationId="{6ED65124-1E7A-48E5-B2C0-F676AC9A92B8}"/>
          </ac:spMkLst>
        </pc:spChg>
        <pc:spChg chg="del">
          <ac:chgData name="Tong Ngoc Huyen 20213065" userId="445e01a7-409a-44be-a814-e527ee1a8db3" providerId="ADAL" clId="{D0F52507-9253-4882-9240-5F2D61268B6F}" dt="2024-06-09T18:56:26.084" v="380" actId="478"/>
          <ac:spMkLst>
            <pc:docMk/>
            <pc:sldMk cId="3802769968" sldId="276"/>
            <ac:spMk id="12" creationId="{ADDA2A3E-C076-4C92-91B4-006229B42E61}"/>
          </ac:spMkLst>
        </pc:spChg>
        <pc:spChg chg="add mod">
          <ac:chgData name="Tong Ngoc Huyen 20213065" userId="445e01a7-409a-44be-a814-e527ee1a8db3" providerId="ADAL" clId="{D0F52507-9253-4882-9240-5F2D61268B6F}" dt="2024-06-10T02:59:09.844" v="695" actId="1035"/>
          <ac:spMkLst>
            <pc:docMk/>
            <pc:sldMk cId="3802769968" sldId="276"/>
            <ac:spMk id="13" creationId="{0359EC20-BF1A-4BC6-8969-6CDFF7509766}"/>
          </ac:spMkLst>
        </pc:spChg>
        <pc:picChg chg="add mod">
          <ac:chgData name="Tong Ngoc Huyen 20213065" userId="445e01a7-409a-44be-a814-e527ee1a8db3" providerId="ADAL" clId="{D0F52507-9253-4882-9240-5F2D61268B6F}" dt="2024-06-10T02:57:07.517" v="674" actId="1076"/>
          <ac:picMkLst>
            <pc:docMk/>
            <pc:sldMk cId="3802769968" sldId="276"/>
            <ac:picMk id="5" creationId="{A39F9462-6A5B-4DD8-B000-08D277E86746}"/>
          </ac:picMkLst>
        </pc:picChg>
        <pc:picChg chg="del">
          <ac:chgData name="Tong Ngoc Huyen 20213065" userId="445e01a7-409a-44be-a814-e527ee1a8db3" providerId="ADAL" clId="{D0F52507-9253-4882-9240-5F2D61268B6F}" dt="2024-06-09T18:55:26.089" v="366" actId="478"/>
          <ac:picMkLst>
            <pc:docMk/>
            <pc:sldMk cId="3802769968" sldId="276"/>
            <ac:picMk id="7" creationId="{E4D26E91-C51A-4DC1-8522-530C90CDE16F}"/>
          </ac:picMkLst>
        </pc:picChg>
        <pc:picChg chg="add mod">
          <ac:chgData name="Tong Ngoc Huyen 20213065" userId="445e01a7-409a-44be-a814-e527ee1a8db3" providerId="ADAL" clId="{D0F52507-9253-4882-9240-5F2D61268B6F}" dt="2024-06-10T02:57:09.203" v="675" actId="1076"/>
          <ac:picMkLst>
            <pc:docMk/>
            <pc:sldMk cId="3802769968" sldId="276"/>
            <ac:picMk id="8" creationId="{524C43A0-E33B-4C34-A2C3-3B38B4E49CB6}"/>
          </ac:picMkLst>
        </pc:picChg>
        <pc:picChg chg="del">
          <ac:chgData name="Tong Ngoc Huyen 20213065" userId="445e01a7-409a-44be-a814-e527ee1a8db3" providerId="ADAL" clId="{D0F52507-9253-4882-9240-5F2D61268B6F}" dt="2024-06-09T18:55:35.760" v="369" actId="478"/>
          <ac:picMkLst>
            <pc:docMk/>
            <pc:sldMk cId="3802769968" sldId="276"/>
            <ac:picMk id="8" creationId="{B26842F4-B1FD-407C-8FF1-EFB138249FC8}"/>
          </ac:picMkLst>
        </pc:picChg>
        <pc:picChg chg="add del mod modCrop">
          <ac:chgData name="Tong Ngoc Huyen 20213065" userId="445e01a7-409a-44be-a814-e527ee1a8db3" providerId="ADAL" clId="{D0F52507-9253-4882-9240-5F2D61268B6F}" dt="2024-06-10T02:56:32.979" v="666" actId="478"/>
          <ac:picMkLst>
            <pc:docMk/>
            <pc:sldMk cId="3802769968" sldId="276"/>
            <ac:picMk id="9" creationId="{9017FA1A-DB50-45BA-AB96-6BA05C74E539}"/>
          </ac:picMkLst>
        </pc:picChg>
        <pc:picChg chg="add del mod modCrop">
          <ac:chgData name="Tong Ngoc Huyen 20213065" userId="445e01a7-409a-44be-a814-e527ee1a8db3" providerId="ADAL" clId="{D0F52507-9253-4882-9240-5F2D61268B6F}" dt="2024-06-10T02:56:35.664" v="667" actId="478"/>
          <ac:picMkLst>
            <pc:docMk/>
            <pc:sldMk cId="3802769968" sldId="276"/>
            <ac:picMk id="11" creationId="{2AD27A37-9DE0-487C-B589-C45621FA4F57}"/>
          </ac:picMkLst>
        </pc:picChg>
        <pc:picChg chg="add del mod">
          <ac:chgData name="Tong Ngoc Huyen 20213065" userId="445e01a7-409a-44be-a814-e527ee1a8db3" providerId="ADAL" clId="{D0F52507-9253-4882-9240-5F2D61268B6F}" dt="2024-06-10T02:58:10.134" v="678" actId="478"/>
          <ac:picMkLst>
            <pc:docMk/>
            <pc:sldMk cId="3802769968" sldId="276"/>
            <ac:picMk id="12" creationId="{E0C87D7D-08F9-4517-BCF5-90BF85A25AD5}"/>
          </ac:picMkLst>
        </pc:picChg>
      </pc:sldChg>
      <pc:sldChg chg="addSp delSp modSp add mod ord">
        <pc:chgData name="Tong Ngoc Huyen 20213065" userId="445e01a7-409a-44be-a814-e527ee1a8db3" providerId="ADAL" clId="{D0F52507-9253-4882-9240-5F2D61268B6F}" dt="2024-06-10T02:56:22.749" v="665" actId="20577"/>
        <pc:sldMkLst>
          <pc:docMk/>
          <pc:sldMk cId="532177671" sldId="277"/>
        </pc:sldMkLst>
        <pc:spChg chg="mod">
          <ac:chgData name="Tong Ngoc Huyen 20213065" userId="445e01a7-409a-44be-a814-e527ee1a8db3" providerId="ADAL" clId="{D0F52507-9253-4882-9240-5F2D61268B6F}" dt="2024-06-10T02:56:22.749" v="665" actId="20577"/>
          <ac:spMkLst>
            <pc:docMk/>
            <pc:sldMk cId="532177671" sldId="277"/>
            <ac:spMk id="3" creationId="{0E23C56E-4801-4EC1-94E4-2B50B1E78DA5}"/>
          </ac:spMkLst>
        </pc:spChg>
        <pc:picChg chg="add mod">
          <ac:chgData name="Tong Ngoc Huyen 20213065" userId="445e01a7-409a-44be-a814-e527ee1a8db3" providerId="ADAL" clId="{D0F52507-9253-4882-9240-5F2D61268B6F}" dt="2024-06-10T02:56:13.769" v="658" actId="1582"/>
          <ac:picMkLst>
            <pc:docMk/>
            <pc:sldMk cId="532177671" sldId="277"/>
            <ac:picMk id="7" creationId="{D71399ED-8895-4817-8CFA-A94ABDBF77DE}"/>
          </ac:picMkLst>
        </pc:picChg>
        <pc:picChg chg="del">
          <ac:chgData name="Tong Ngoc Huyen 20213065" userId="445e01a7-409a-44be-a814-e527ee1a8db3" providerId="ADAL" clId="{D0F52507-9253-4882-9240-5F2D61268B6F}" dt="2024-06-10T02:55:54.344" v="653" actId="478"/>
          <ac:picMkLst>
            <pc:docMk/>
            <pc:sldMk cId="532177671" sldId="277"/>
            <ac:picMk id="11" creationId="{4A51FBB7-EEEA-4E6E-A542-0794EC97122F}"/>
          </ac:picMkLst>
        </pc:picChg>
      </pc:sldChg>
      <pc:sldChg chg="addSp delSp modSp add mod ord">
        <pc:chgData name="Tong Ngoc Huyen 20213065" userId="445e01a7-409a-44be-a814-e527ee1a8db3" providerId="ADAL" clId="{D0F52507-9253-4882-9240-5F2D61268B6F}" dt="2024-06-09T19:08:45.586" v="546" actId="113"/>
        <pc:sldMkLst>
          <pc:docMk/>
          <pc:sldMk cId="606972703" sldId="278"/>
        </pc:sldMkLst>
        <pc:spChg chg="mod">
          <ac:chgData name="Tong Ngoc Huyen 20213065" userId="445e01a7-409a-44be-a814-e527ee1a8db3" providerId="ADAL" clId="{D0F52507-9253-4882-9240-5F2D61268B6F}" dt="2024-06-09T19:03:30.141" v="476" actId="122"/>
          <ac:spMkLst>
            <pc:docMk/>
            <pc:sldMk cId="606972703" sldId="278"/>
            <ac:spMk id="6" creationId="{5EE82D1B-5CB0-4C03-A3B9-E181D5F59796}"/>
          </ac:spMkLst>
        </pc:spChg>
        <pc:spChg chg="mod">
          <ac:chgData name="Tong Ngoc Huyen 20213065" userId="445e01a7-409a-44be-a814-e527ee1a8db3" providerId="ADAL" clId="{D0F52507-9253-4882-9240-5F2D61268B6F}" dt="2024-06-09T19:08:45.586" v="546" actId="113"/>
          <ac:spMkLst>
            <pc:docMk/>
            <pc:sldMk cId="606972703" sldId="278"/>
            <ac:spMk id="13" creationId="{0359EC20-BF1A-4BC6-8969-6CDFF7509766}"/>
          </ac:spMkLst>
        </pc:spChg>
        <pc:picChg chg="add mod">
          <ac:chgData name="Tong Ngoc Huyen 20213065" userId="445e01a7-409a-44be-a814-e527ee1a8db3" providerId="ADAL" clId="{D0F52507-9253-4882-9240-5F2D61268B6F}" dt="2024-06-09T19:05:22.684" v="499" actId="1076"/>
          <ac:picMkLst>
            <pc:docMk/>
            <pc:sldMk cId="606972703" sldId="278"/>
            <ac:picMk id="8" creationId="{83999DDC-6191-4CB1-BD4E-F20EA7B00FEE}"/>
          </ac:picMkLst>
        </pc:picChg>
        <pc:picChg chg="del">
          <ac:chgData name="Tong Ngoc Huyen 20213065" userId="445e01a7-409a-44be-a814-e527ee1a8db3" providerId="ADAL" clId="{D0F52507-9253-4882-9240-5F2D61268B6F}" dt="2024-06-09T19:03:59.328" v="477" actId="478"/>
          <ac:picMkLst>
            <pc:docMk/>
            <pc:sldMk cId="606972703" sldId="278"/>
            <ac:picMk id="9" creationId="{9017FA1A-DB50-45BA-AB96-6BA05C74E539}"/>
          </ac:picMkLst>
        </pc:picChg>
        <pc:picChg chg="del">
          <ac:chgData name="Tong Ngoc Huyen 20213065" userId="445e01a7-409a-44be-a814-e527ee1a8db3" providerId="ADAL" clId="{D0F52507-9253-4882-9240-5F2D61268B6F}" dt="2024-06-09T19:04:00.711" v="478" actId="478"/>
          <ac:picMkLst>
            <pc:docMk/>
            <pc:sldMk cId="606972703" sldId="278"/>
            <ac:picMk id="11" creationId="{2AD27A37-9DE0-487C-B589-C45621FA4F57}"/>
          </ac:picMkLst>
        </pc:picChg>
      </pc:sldChg>
      <pc:sldChg chg="addSp delSp modSp add mod ord">
        <pc:chgData name="Tong Ngoc Huyen 20213065" userId="445e01a7-409a-44be-a814-e527ee1a8db3" providerId="ADAL" clId="{D0F52507-9253-4882-9240-5F2D61268B6F}" dt="2024-06-09T19:08:00.828" v="540" actId="20577"/>
        <pc:sldMkLst>
          <pc:docMk/>
          <pc:sldMk cId="913167851" sldId="279"/>
        </pc:sldMkLst>
        <pc:spChg chg="mod">
          <ac:chgData name="Tong Ngoc Huyen 20213065" userId="445e01a7-409a-44be-a814-e527ee1a8db3" providerId="ADAL" clId="{D0F52507-9253-4882-9240-5F2D61268B6F}" dt="2024-06-09T19:06:38.935" v="517" actId="255"/>
          <ac:spMkLst>
            <pc:docMk/>
            <pc:sldMk cId="913167851" sldId="279"/>
            <ac:spMk id="3" creationId="{0E23C56E-4801-4EC1-94E4-2B50B1E78DA5}"/>
          </ac:spMkLst>
        </pc:spChg>
        <pc:spChg chg="mod">
          <ac:chgData name="Tong Ngoc Huyen 20213065" userId="445e01a7-409a-44be-a814-e527ee1a8db3" providerId="ADAL" clId="{D0F52507-9253-4882-9240-5F2D61268B6F}" dt="2024-06-09T19:08:00.828" v="540" actId="20577"/>
          <ac:spMkLst>
            <pc:docMk/>
            <pc:sldMk cId="913167851" sldId="279"/>
            <ac:spMk id="13" creationId="{5F05A481-77E8-41CC-A975-CC6A2AA541CF}"/>
          </ac:spMkLst>
        </pc:spChg>
        <pc:picChg chg="add mod modCrop">
          <ac:chgData name="Tong Ngoc Huyen 20213065" userId="445e01a7-409a-44be-a814-e527ee1a8db3" providerId="ADAL" clId="{D0F52507-9253-4882-9240-5F2D61268B6F}" dt="2024-06-09T19:05:59.846" v="509" actId="1582"/>
          <ac:picMkLst>
            <pc:docMk/>
            <pc:sldMk cId="913167851" sldId="279"/>
            <ac:picMk id="9" creationId="{66F789A8-AC7E-4CAA-A30E-064F75977EFD}"/>
          </ac:picMkLst>
        </pc:picChg>
        <pc:picChg chg="del">
          <ac:chgData name="Tong Ngoc Huyen 20213065" userId="445e01a7-409a-44be-a814-e527ee1a8db3" providerId="ADAL" clId="{D0F52507-9253-4882-9240-5F2D61268B6F}" dt="2024-06-09T19:05:36.845" v="503" actId="478"/>
          <ac:picMkLst>
            <pc:docMk/>
            <pc:sldMk cId="913167851" sldId="279"/>
            <ac:picMk id="11" creationId="{4A51FBB7-EEEA-4E6E-A542-0794EC97122F}"/>
          </ac:picMkLst>
        </pc:picChg>
      </pc:sldChg>
    </pc:docChg>
  </pc:docChgLst>
  <pc:docChgLst>
    <pc:chgData name="Người dùng Khách" userId="S::urn:spo:anon#e8caa90432cfa8e9d444f058177ddcfd2d872de5628d9770e7c8902e479a23be::" providerId="AD" clId="Web-{DE8D3094-E61B-EA8C-A315-48E64CAF9052}"/>
    <pc:docChg chg="modSld">
      <pc:chgData name="Người dùng Khách" userId="S::urn:spo:anon#e8caa90432cfa8e9d444f058177ddcfd2d872de5628d9770e7c8902e479a23be::" providerId="AD" clId="Web-{DE8D3094-E61B-EA8C-A315-48E64CAF9052}" dt="2024-06-10T09:19:28.814" v="3" actId="14100"/>
      <pc:docMkLst>
        <pc:docMk/>
      </pc:docMkLst>
      <pc:sldChg chg="delSp modSp">
        <pc:chgData name="Người dùng Khách" userId="S::urn:spo:anon#e8caa90432cfa8e9d444f058177ddcfd2d872de5628d9770e7c8902e479a23be::" providerId="AD" clId="Web-{DE8D3094-E61B-EA8C-A315-48E64CAF9052}" dt="2024-06-10T09:19:28.814" v="3" actId="14100"/>
        <pc:sldMkLst>
          <pc:docMk/>
          <pc:sldMk cId="532177671" sldId="277"/>
        </pc:sldMkLst>
        <pc:picChg chg="mod">
          <ac:chgData name="Người dùng Khách" userId="S::urn:spo:anon#e8caa90432cfa8e9d444f058177ddcfd2d872de5628d9770e7c8902e479a23be::" providerId="AD" clId="Web-{DE8D3094-E61B-EA8C-A315-48E64CAF9052}" dt="2024-06-10T09:19:28.814" v="3" actId="14100"/>
          <ac:picMkLst>
            <pc:docMk/>
            <pc:sldMk cId="532177671" sldId="277"/>
            <ac:picMk id="7" creationId="{D71399ED-8895-4817-8CFA-A94ABDBF77DE}"/>
          </ac:picMkLst>
        </pc:picChg>
        <pc:picChg chg="del">
          <ac:chgData name="Người dùng Khách" userId="S::urn:spo:anon#e8caa90432cfa8e9d444f058177ddcfd2d872de5628d9770e7c8902e479a23be::" providerId="AD" clId="Web-{DE8D3094-E61B-EA8C-A315-48E64CAF9052}" dt="2024-06-10T09:19:21.579" v="1"/>
          <ac:picMkLst>
            <pc:docMk/>
            <pc:sldMk cId="532177671" sldId="277"/>
            <ac:picMk id="10" creationId="{68BC4911-5E32-095F-0746-2AA811AD4F94}"/>
          </ac:picMkLst>
        </pc:picChg>
      </pc:sldChg>
    </pc:docChg>
  </pc:docChgLst>
  <pc:docChgLst>
    <pc:chgData name="Bui Anh Van 20213106" userId="0be9cc77-f00c-4301-98c3-09a65c7d43c5" providerId="ADAL" clId="{5D2189AD-2B3B-47A5-A7BA-9BEBD4C099D1}"/>
    <pc:docChg chg="undo custSel addSld delSld modSld sldOrd">
      <pc:chgData name="Bui Anh Van 20213106" userId="0be9cc77-f00c-4301-98c3-09a65c7d43c5" providerId="ADAL" clId="{5D2189AD-2B3B-47A5-A7BA-9BEBD4C099D1}" dt="2024-06-10T09:39:39.972" v="737" actId="14100"/>
      <pc:docMkLst>
        <pc:docMk/>
      </pc:docMkLst>
      <pc:sldChg chg="del">
        <pc:chgData name="Bui Anh Van 20213106" userId="0be9cc77-f00c-4301-98c3-09a65c7d43c5" providerId="ADAL" clId="{5D2189AD-2B3B-47A5-A7BA-9BEBD4C099D1}" dt="2024-06-09T17:23:50.754" v="0" actId="47"/>
        <pc:sldMkLst>
          <pc:docMk/>
          <pc:sldMk cId="1234004128" sldId="256"/>
        </pc:sldMkLst>
      </pc:sldChg>
      <pc:sldChg chg="del">
        <pc:chgData name="Bui Anh Van 20213106" userId="0be9cc77-f00c-4301-98c3-09a65c7d43c5" providerId="ADAL" clId="{5D2189AD-2B3B-47A5-A7BA-9BEBD4C099D1}" dt="2024-06-09T17:24:20.455" v="2" actId="47"/>
        <pc:sldMkLst>
          <pc:docMk/>
          <pc:sldMk cId="743172911" sldId="257"/>
        </pc:sldMkLst>
      </pc:sldChg>
      <pc:sldChg chg="del">
        <pc:chgData name="Bui Anh Van 20213106" userId="0be9cc77-f00c-4301-98c3-09a65c7d43c5" providerId="ADAL" clId="{5D2189AD-2B3B-47A5-A7BA-9BEBD4C099D1}" dt="2024-06-09T17:32:49.340" v="414" actId="47"/>
        <pc:sldMkLst>
          <pc:docMk/>
          <pc:sldMk cId="3505952789" sldId="258"/>
        </pc:sldMkLst>
      </pc:sldChg>
      <pc:sldChg chg="delSp modSp mod">
        <pc:chgData name="Bui Anh Van 20213106" userId="0be9cc77-f00c-4301-98c3-09a65c7d43c5" providerId="ADAL" clId="{5D2189AD-2B3B-47A5-A7BA-9BEBD4C099D1}" dt="2024-06-10T09:16:28.756" v="627" actId="1076"/>
        <pc:sldMkLst>
          <pc:docMk/>
          <pc:sldMk cId="221433772" sldId="260"/>
        </pc:sldMkLst>
        <pc:spChg chg="mod">
          <ac:chgData name="Bui Anh Van 20213106" userId="0be9cc77-f00c-4301-98c3-09a65c7d43c5" providerId="ADAL" clId="{5D2189AD-2B3B-47A5-A7BA-9BEBD4C099D1}" dt="2024-06-09T17:31:32.553" v="386" actId="20577"/>
          <ac:spMkLst>
            <pc:docMk/>
            <pc:sldMk cId="221433772" sldId="260"/>
            <ac:spMk id="2" creationId="{EF9B3AB5-95DF-4273-871C-843529DB7255}"/>
          </ac:spMkLst>
        </pc:spChg>
        <pc:spChg chg="mod">
          <ac:chgData name="Bui Anh Van 20213106" userId="0be9cc77-f00c-4301-98c3-09a65c7d43c5" providerId="ADAL" clId="{5D2189AD-2B3B-47A5-A7BA-9BEBD4C099D1}" dt="2024-06-10T09:16:28.756" v="627" actId="1076"/>
          <ac:spMkLst>
            <pc:docMk/>
            <pc:sldMk cId="221433772" sldId="260"/>
            <ac:spMk id="7" creationId="{A4D55D7C-B449-4BAF-8638-A031CB7B8DEA}"/>
          </ac:spMkLst>
        </pc:spChg>
        <pc:spChg chg="del mod">
          <ac:chgData name="Bui Anh Van 20213106" userId="0be9cc77-f00c-4301-98c3-09a65c7d43c5" providerId="ADAL" clId="{5D2189AD-2B3B-47A5-A7BA-9BEBD4C099D1}" dt="2024-06-10T09:16:25.143" v="626" actId="21"/>
          <ac:spMkLst>
            <pc:docMk/>
            <pc:sldMk cId="221433772" sldId="260"/>
            <ac:spMk id="8" creationId="{A1B43B27-D6B3-4652-B202-9F071C76EF59}"/>
          </ac:spMkLst>
        </pc:spChg>
      </pc:sldChg>
      <pc:sldChg chg="del ord">
        <pc:chgData name="Bui Anh Van 20213106" userId="0be9cc77-f00c-4301-98c3-09a65c7d43c5" providerId="ADAL" clId="{5D2189AD-2B3B-47A5-A7BA-9BEBD4C099D1}" dt="2024-06-09T17:32:47.448" v="413" actId="47"/>
        <pc:sldMkLst>
          <pc:docMk/>
          <pc:sldMk cId="64084651" sldId="261"/>
        </pc:sldMkLst>
      </pc:sldChg>
      <pc:sldChg chg="del">
        <pc:chgData name="Bui Anh Van 20213106" userId="0be9cc77-f00c-4301-98c3-09a65c7d43c5" providerId="ADAL" clId="{5D2189AD-2B3B-47A5-A7BA-9BEBD4C099D1}" dt="2024-06-09T17:32:51.738" v="416" actId="47"/>
        <pc:sldMkLst>
          <pc:docMk/>
          <pc:sldMk cId="485500544" sldId="263"/>
        </pc:sldMkLst>
      </pc:sldChg>
      <pc:sldChg chg="del">
        <pc:chgData name="Bui Anh Van 20213106" userId="0be9cc77-f00c-4301-98c3-09a65c7d43c5" providerId="ADAL" clId="{5D2189AD-2B3B-47A5-A7BA-9BEBD4C099D1}" dt="2024-06-09T17:32:50.331" v="415" actId="47"/>
        <pc:sldMkLst>
          <pc:docMk/>
          <pc:sldMk cId="2287700220" sldId="264"/>
        </pc:sldMkLst>
      </pc:sldChg>
      <pc:sldChg chg="del">
        <pc:chgData name="Bui Anh Van 20213106" userId="0be9cc77-f00c-4301-98c3-09a65c7d43c5" providerId="ADAL" clId="{5D2189AD-2B3B-47A5-A7BA-9BEBD4C099D1}" dt="2024-06-09T17:32:52.372" v="417" actId="47"/>
        <pc:sldMkLst>
          <pc:docMk/>
          <pc:sldMk cId="3092516354" sldId="265"/>
        </pc:sldMkLst>
      </pc:sldChg>
      <pc:sldChg chg="del">
        <pc:chgData name="Bui Anh Van 20213106" userId="0be9cc77-f00c-4301-98c3-09a65c7d43c5" providerId="ADAL" clId="{5D2189AD-2B3B-47A5-A7BA-9BEBD4C099D1}" dt="2024-06-09T17:32:53.064" v="418" actId="47"/>
        <pc:sldMkLst>
          <pc:docMk/>
          <pc:sldMk cId="428433212" sldId="266"/>
        </pc:sldMkLst>
      </pc:sldChg>
      <pc:sldChg chg="del">
        <pc:chgData name="Bui Anh Van 20213106" userId="0be9cc77-f00c-4301-98c3-09a65c7d43c5" providerId="ADAL" clId="{5D2189AD-2B3B-47A5-A7BA-9BEBD4C099D1}" dt="2024-06-09T17:32:53.687" v="419" actId="47"/>
        <pc:sldMkLst>
          <pc:docMk/>
          <pc:sldMk cId="3001568464" sldId="267"/>
        </pc:sldMkLst>
      </pc:sldChg>
      <pc:sldChg chg="del">
        <pc:chgData name="Bui Anh Van 20213106" userId="0be9cc77-f00c-4301-98c3-09a65c7d43c5" providerId="ADAL" clId="{5D2189AD-2B3B-47A5-A7BA-9BEBD4C099D1}" dt="2024-06-09T17:32:54.324" v="420" actId="47"/>
        <pc:sldMkLst>
          <pc:docMk/>
          <pc:sldMk cId="3594598399" sldId="268"/>
        </pc:sldMkLst>
      </pc:sldChg>
      <pc:sldChg chg="modSp add mod">
        <pc:chgData name="Bui Anh Van 20213106" userId="0be9cc77-f00c-4301-98c3-09a65c7d43c5" providerId="ADAL" clId="{5D2189AD-2B3B-47A5-A7BA-9BEBD4C099D1}" dt="2024-06-09T17:26:36.476" v="122" actId="403"/>
        <pc:sldMkLst>
          <pc:docMk/>
          <pc:sldMk cId="1155136494" sldId="269"/>
        </pc:sldMkLst>
        <pc:spChg chg="mod">
          <ac:chgData name="Bui Anh Van 20213106" userId="0be9cc77-f00c-4301-98c3-09a65c7d43c5" providerId="ADAL" clId="{5D2189AD-2B3B-47A5-A7BA-9BEBD4C099D1}" dt="2024-06-09T17:26:25.839" v="102" actId="1036"/>
          <ac:spMkLst>
            <pc:docMk/>
            <pc:sldMk cId="1155136494" sldId="269"/>
            <ac:spMk id="3" creationId="{5702E00C-3125-4CD1-A5F8-64723BF48E3E}"/>
          </ac:spMkLst>
        </pc:spChg>
        <pc:spChg chg="mod">
          <ac:chgData name="Bui Anh Van 20213106" userId="0be9cc77-f00c-4301-98c3-09a65c7d43c5" providerId="ADAL" clId="{5D2189AD-2B3B-47A5-A7BA-9BEBD4C099D1}" dt="2024-06-09T17:26:36.476" v="122" actId="403"/>
          <ac:spMkLst>
            <pc:docMk/>
            <pc:sldMk cId="1155136494" sldId="269"/>
            <ac:spMk id="4" creationId="{72BF49D9-2FCE-4950-8B1C-F580CC18F4C9}"/>
          </ac:spMkLst>
        </pc:spChg>
        <pc:spChg chg="mod">
          <ac:chgData name="Bui Anh Van 20213106" userId="0be9cc77-f00c-4301-98c3-09a65c7d43c5" providerId="ADAL" clId="{5D2189AD-2B3B-47A5-A7BA-9BEBD4C099D1}" dt="2024-06-09T17:26:36.476" v="122" actId="403"/>
          <ac:spMkLst>
            <pc:docMk/>
            <pc:sldMk cId="1155136494" sldId="269"/>
            <ac:spMk id="5" creationId="{0FA32959-88A0-6B80-F181-AE6DE5067EFE}"/>
          </ac:spMkLst>
        </pc:spChg>
      </pc:sldChg>
      <pc:sldChg chg="modSp add mod">
        <pc:chgData name="Bui Anh Van 20213106" userId="0be9cc77-f00c-4301-98c3-09a65c7d43c5" providerId="ADAL" clId="{5D2189AD-2B3B-47A5-A7BA-9BEBD4C099D1}" dt="2024-06-09T17:31:08.117" v="380" actId="20577"/>
        <pc:sldMkLst>
          <pc:docMk/>
          <pc:sldMk cId="3068901263" sldId="270"/>
        </pc:sldMkLst>
        <pc:spChg chg="mod">
          <ac:chgData name="Bui Anh Van 20213106" userId="0be9cc77-f00c-4301-98c3-09a65c7d43c5" providerId="ADAL" clId="{5D2189AD-2B3B-47A5-A7BA-9BEBD4C099D1}" dt="2024-06-09T17:31:08.117" v="380" actId="20577"/>
          <ac:spMkLst>
            <pc:docMk/>
            <pc:sldMk cId="3068901263" sldId="270"/>
            <ac:spMk id="5" creationId="{DE7E09D2-808E-58F7-AE56-D403A86CADAC}"/>
          </ac:spMkLst>
        </pc:spChg>
      </pc:sldChg>
      <pc:sldChg chg="addSp delSp modSp add mod">
        <pc:chgData name="Bui Anh Van 20213106" userId="0be9cc77-f00c-4301-98c3-09a65c7d43c5" providerId="ADAL" clId="{5D2189AD-2B3B-47A5-A7BA-9BEBD4C099D1}" dt="2024-06-10T09:19:24.116" v="709" actId="1076"/>
        <pc:sldMkLst>
          <pc:docMk/>
          <pc:sldMk cId="3672927022" sldId="271"/>
        </pc:sldMkLst>
        <pc:spChg chg="mod">
          <ac:chgData name="Bui Anh Van 20213106" userId="0be9cc77-f00c-4301-98c3-09a65c7d43c5" providerId="ADAL" clId="{5D2189AD-2B3B-47A5-A7BA-9BEBD4C099D1}" dt="2024-06-09T17:32:27.167" v="399" actId="20577"/>
          <ac:spMkLst>
            <pc:docMk/>
            <pc:sldMk cId="3672927022" sldId="271"/>
            <ac:spMk id="2" creationId="{EF9B3AB5-95DF-4273-871C-843529DB7255}"/>
          </ac:spMkLst>
        </pc:spChg>
        <pc:spChg chg="add del mod">
          <ac:chgData name="Bui Anh Van 20213106" userId="0be9cc77-f00c-4301-98c3-09a65c7d43c5" providerId="ADAL" clId="{5D2189AD-2B3B-47A5-A7BA-9BEBD4C099D1}" dt="2024-06-10T09:18:30.950" v="666" actId="478"/>
          <ac:spMkLst>
            <pc:docMk/>
            <pc:sldMk cId="3672927022" sldId="271"/>
            <ac:spMk id="3" creationId="{A1B43B27-D6B3-4652-B202-9F071C76EF59}"/>
          </ac:spMkLst>
        </pc:spChg>
        <pc:spChg chg="mod">
          <ac:chgData name="Bui Anh Van 20213106" userId="0be9cc77-f00c-4301-98c3-09a65c7d43c5" providerId="ADAL" clId="{5D2189AD-2B3B-47A5-A7BA-9BEBD4C099D1}" dt="2024-06-10T09:19:24.116" v="709" actId="1076"/>
          <ac:spMkLst>
            <pc:docMk/>
            <pc:sldMk cId="3672927022" sldId="271"/>
            <ac:spMk id="6" creationId="{5EE82D1B-5CB0-4C03-A3B9-E181D5F59796}"/>
          </ac:spMkLst>
        </pc:spChg>
        <pc:spChg chg="mod">
          <ac:chgData name="Bui Anh Van 20213106" userId="0be9cc77-f00c-4301-98c3-09a65c7d43c5" providerId="ADAL" clId="{5D2189AD-2B3B-47A5-A7BA-9BEBD4C099D1}" dt="2024-06-10T09:18:41.041" v="669" actId="1076"/>
          <ac:spMkLst>
            <pc:docMk/>
            <pc:sldMk cId="3672927022" sldId="271"/>
            <ac:spMk id="10" creationId="{6ED65124-1E7A-48E5-B2C0-F676AC9A92B8}"/>
          </ac:spMkLst>
        </pc:spChg>
        <pc:spChg chg="del">
          <ac:chgData name="Bui Anh Van 20213106" userId="0be9cc77-f00c-4301-98c3-09a65c7d43c5" providerId="ADAL" clId="{5D2189AD-2B3B-47A5-A7BA-9BEBD4C099D1}" dt="2024-06-10T09:16:37.749" v="629" actId="478"/>
          <ac:spMkLst>
            <pc:docMk/>
            <pc:sldMk cId="3672927022" sldId="271"/>
            <ac:spMk id="12" creationId="{ADDA2A3E-C076-4C92-91B4-006229B42E61}"/>
          </ac:spMkLst>
        </pc:spChg>
        <pc:picChg chg="mod">
          <ac:chgData name="Bui Anh Van 20213106" userId="0be9cc77-f00c-4301-98c3-09a65c7d43c5" providerId="ADAL" clId="{5D2189AD-2B3B-47A5-A7BA-9BEBD4C099D1}" dt="2024-06-10T09:17:06.625" v="640" actId="1076"/>
          <ac:picMkLst>
            <pc:docMk/>
            <pc:sldMk cId="3672927022" sldId="271"/>
            <ac:picMk id="7" creationId="{E4D26E91-C51A-4DC1-8522-530C90CDE16F}"/>
          </ac:picMkLst>
        </pc:picChg>
        <pc:picChg chg="del">
          <ac:chgData name="Bui Anh Van 20213106" userId="0be9cc77-f00c-4301-98c3-09a65c7d43c5" providerId="ADAL" clId="{5D2189AD-2B3B-47A5-A7BA-9BEBD4C099D1}" dt="2024-06-10T09:16:37.749" v="629" actId="478"/>
          <ac:picMkLst>
            <pc:docMk/>
            <pc:sldMk cId="3672927022" sldId="271"/>
            <ac:picMk id="8" creationId="{B26842F4-B1FD-407C-8FF1-EFB138249FC8}"/>
          </ac:picMkLst>
        </pc:picChg>
      </pc:sldChg>
      <pc:sldChg chg="modSp add mod">
        <pc:chgData name="Bui Anh Van 20213106" userId="0be9cc77-f00c-4301-98c3-09a65c7d43c5" providerId="ADAL" clId="{5D2189AD-2B3B-47A5-A7BA-9BEBD4C099D1}" dt="2024-06-09T17:32:14.144" v="397" actId="20577"/>
        <pc:sldMkLst>
          <pc:docMk/>
          <pc:sldMk cId="3429053985" sldId="272"/>
        </pc:sldMkLst>
        <pc:spChg chg="mod">
          <ac:chgData name="Bui Anh Van 20213106" userId="0be9cc77-f00c-4301-98c3-09a65c7d43c5" providerId="ADAL" clId="{5D2189AD-2B3B-47A5-A7BA-9BEBD4C099D1}" dt="2024-06-09T17:32:14.144" v="397" actId="20577"/>
          <ac:spMkLst>
            <pc:docMk/>
            <pc:sldMk cId="3429053985" sldId="272"/>
            <ac:spMk id="2" creationId="{EF9B3AB5-95DF-4273-871C-843529DB7255}"/>
          </ac:spMkLst>
        </pc:spChg>
      </pc:sldChg>
      <pc:sldChg chg="addSp delSp modSp add mod">
        <pc:chgData name="Bui Anh Van 20213106" userId="0be9cc77-f00c-4301-98c3-09a65c7d43c5" providerId="ADAL" clId="{5D2189AD-2B3B-47A5-A7BA-9BEBD4C099D1}" dt="2024-06-10T01:19:17.475" v="590" actId="1076"/>
        <pc:sldMkLst>
          <pc:docMk/>
          <pc:sldMk cId="253230785" sldId="273"/>
        </pc:sldMkLst>
        <pc:spChg chg="mod">
          <ac:chgData name="Bui Anh Van 20213106" userId="0be9cc77-f00c-4301-98c3-09a65c7d43c5" providerId="ADAL" clId="{5D2189AD-2B3B-47A5-A7BA-9BEBD4C099D1}" dt="2024-06-09T17:33:14.091" v="426" actId="20577"/>
          <ac:spMkLst>
            <pc:docMk/>
            <pc:sldMk cId="253230785" sldId="273"/>
            <ac:spMk id="2" creationId="{EF9B3AB5-95DF-4273-871C-843529DB7255}"/>
          </ac:spMkLst>
        </pc:spChg>
        <pc:picChg chg="del">
          <ac:chgData name="Bui Anh Van 20213106" userId="0be9cc77-f00c-4301-98c3-09a65c7d43c5" providerId="ADAL" clId="{5D2189AD-2B3B-47A5-A7BA-9BEBD4C099D1}" dt="2024-06-10T01:19:12.293" v="588" actId="478"/>
          <ac:picMkLst>
            <pc:docMk/>
            <pc:sldMk cId="253230785" sldId="273"/>
            <ac:picMk id="5" creationId="{DA0F9B72-7F17-4188-858E-D1DD47B560F0}"/>
          </ac:picMkLst>
        </pc:picChg>
        <pc:picChg chg="add mod">
          <ac:chgData name="Bui Anh Van 20213106" userId="0be9cc77-f00c-4301-98c3-09a65c7d43c5" providerId="ADAL" clId="{5D2189AD-2B3B-47A5-A7BA-9BEBD4C099D1}" dt="2024-06-10T01:19:17.475" v="590" actId="1076"/>
          <ac:picMkLst>
            <pc:docMk/>
            <pc:sldMk cId="253230785" sldId="273"/>
            <ac:picMk id="8" creationId="{7BDA4735-6BB7-8053-32F3-B0452F013DF5}"/>
          </ac:picMkLst>
        </pc:picChg>
      </pc:sldChg>
      <pc:sldChg chg="addSp delSp modSp mod">
        <pc:chgData name="Bui Anh Van 20213106" userId="0be9cc77-f00c-4301-98c3-09a65c7d43c5" providerId="ADAL" clId="{5D2189AD-2B3B-47A5-A7BA-9BEBD4C099D1}" dt="2024-06-10T01:30:11.455" v="622" actId="1076"/>
        <pc:sldMkLst>
          <pc:docMk/>
          <pc:sldMk cId="532177671" sldId="277"/>
        </pc:sldMkLst>
        <pc:spChg chg="mod">
          <ac:chgData name="Bui Anh Van 20213106" userId="0be9cc77-f00c-4301-98c3-09a65c7d43c5" providerId="ADAL" clId="{5D2189AD-2B3B-47A5-A7BA-9BEBD4C099D1}" dt="2024-06-10T01:29:09.395" v="610" actId="20577"/>
          <ac:spMkLst>
            <pc:docMk/>
            <pc:sldMk cId="532177671" sldId="277"/>
            <ac:spMk id="3" creationId="{0E23C56E-4801-4EC1-94E4-2B50B1E78DA5}"/>
          </ac:spMkLst>
        </pc:spChg>
        <pc:spChg chg="add">
          <ac:chgData name="Bui Anh Van 20213106" userId="0be9cc77-f00c-4301-98c3-09a65c7d43c5" providerId="ADAL" clId="{5D2189AD-2B3B-47A5-A7BA-9BEBD4C099D1}" dt="2024-06-10T01:28:45.569" v="592"/>
          <ac:spMkLst>
            <pc:docMk/>
            <pc:sldMk cId="532177671" sldId="277"/>
            <ac:spMk id="5" creationId="{8D89F412-FB94-ACD9-0291-DC21C20DDDFB}"/>
          </ac:spMkLst>
        </pc:spChg>
        <pc:spChg chg="add mod">
          <ac:chgData name="Bui Anh Van 20213106" userId="0be9cc77-f00c-4301-98c3-09a65c7d43c5" providerId="ADAL" clId="{5D2189AD-2B3B-47A5-A7BA-9BEBD4C099D1}" dt="2024-06-10T01:28:55.542" v="594"/>
          <ac:spMkLst>
            <pc:docMk/>
            <pc:sldMk cId="532177671" sldId="277"/>
            <ac:spMk id="7" creationId="{332DFD72-0476-AE0A-B4FA-E85C1A0D3FDA}"/>
          </ac:spMkLst>
        </pc:spChg>
        <pc:spChg chg="add">
          <ac:chgData name="Bui Anh Van 20213106" userId="0be9cc77-f00c-4301-98c3-09a65c7d43c5" providerId="ADAL" clId="{5D2189AD-2B3B-47A5-A7BA-9BEBD4C099D1}" dt="2024-06-10T01:29:00.017" v="602"/>
          <ac:spMkLst>
            <pc:docMk/>
            <pc:sldMk cId="532177671" sldId="277"/>
            <ac:spMk id="8" creationId="{A5E06821-C0FA-86ED-5660-3CD3E053F8D6}"/>
          </ac:spMkLst>
        </pc:spChg>
        <pc:picChg chg="add mod">
          <ac:chgData name="Bui Anh Van 20213106" userId="0be9cc77-f00c-4301-98c3-09a65c7d43c5" providerId="ADAL" clId="{5D2189AD-2B3B-47A5-A7BA-9BEBD4C099D1}" dt="2024-06-10T01:30:11.455" v="622" actId="1076"/>
          <ac:picMkLst>
            <pc:docMk/>
            <pc:sldMk cId="532177671" sldId="277"/>
            <ac:picMk id="10" creationId="{68BC4911-5E32-095F-0746-2AA811AD4F94}"/>
          </ac:picMkLst>
        </pc:picChg>
        <pc:picChg chg="del">
          <ac:chgData name="Bui Anh Van 20213106" userId="0be9cc77-f00c-4301-98c3-09a65c7d43c5" providerId="ADAL" clId="{5D2189AD-2B3B-47A5-A7BA-9BEBD4C099D1}" dt="2024-06-10T01:28:41.771" v="591" actId="478"/>
          <ac:picMkLst>
            <pc:docMk/>
            <pc:sldMk cId="532177671" sldId="277"/>
            <ac:picMk id="11" creationId="{4A51FBB7-EEEA-4E6E-A542-0794EC97122F}"/>
          </ac:picMkLst>
        </pc:picChg>
      </pc:sldChg>
      <pc:sldChg chg="addSp delSp modSp add mod setBg">
        <pc:chgData name="Bui Anh Van 20213106" userId="0be9cc77-f00c-4301-98c3-09a65c7d43c5" providerId="ADAL" clId="{5D2189AD-2B3B-47A5-A7BA-9BEBD4C099D1}" dt="2024-06-10T09:21:21.071" v="730" actId="1037"/>
        <pc:sldMkLst>
          <pc:docMk/>
          <pc:sldMk cId="702654691" sldId="280"/>
        </pc:sldMkLst>
        <pc:spChg chg="mod">
          <ac:chgData name="Bui Anh Van 20213106" userId="0be9cc77-f00c-4301-98c3-09a65c7d43c5" providerId="ADAL" clId="{5D2189AD-2B3B-47A5-A7BA-9BEBD4C099D1}" dt="2024-06-10T01:09:44.962" v="496" actId="20577"/>
          <ac:spMkLst>
            <pc:docMk/>
            <pc:sldMk cId="702654691" sldId="280"/>
            <ac:spMk id="2" creationId="{EF9B3AB5-95DF-4273-871C-843529DB7255}"/>
          </ac:spMkLst>
        </pc:spChg>
        <pc:spChg chg="mod ord">
          <ac:chgData name="Bui Anh Van 20213106" userId="0be9cc77-f00c-4301-98c3-09a65c7d43c5" providerId="ADAL" clId="{5D2189AD-2B3B-47A5-A7BA-9BEBD4C099D1}" dt="2024-06-10T01:04:43.197" v="445" actId="26606"/>
          <ac:spMkLst>
            <pc:docMk/>
            <pc:sldMk cId="702654691" sldId="280"/>
            <ac:spMk id="4" creationId="{6CAB879D-D188-4DA3-8675-F8BCF379A12E}"/>
          </ac:spMkLst>
        </pc:spChg>
        <pc:spChg chg="del">
          <ac:chgData name="Bui Anh Van 20213106" userId="0be9cc77-f00c-4301-98c3-09a65c7d43c5" providerId="ADAL" clId="{5D2189AD-2B3B-47A5-A7BA-9BEBD4C099D1}" dt="2024-06-10T01:01:30.090" v="429" actId="478"/>
          <ac:spMkLst>
            <pc:docMk/>
            <pc:sldMk cId="702654691" sldId="280"/>
            <ac:spMk id="6" creationId="{AB670A79-57B5-414B-B481-9E0D6995AE74}"/>
          </ac:spMkLst>
        </pc:spChg>
        <pc:spChg chg="del">
          <ac:chgData name="Bui Anh Van 20213106" userId="0be9cc77-f00c-4301-98c3-09a65c7d43c5" providerId="ADAL" clId="{5D2189AD-2B3B-47A5-A7BA-9BEBD4C099D1}" dt="2024-06-10T01:01:30.090" v="429" actId="478"/>
          <ac:spMkLst>
            <pc:docMk/>
            <pc:sldMk cId="702654691" sldId="280"/>
            <ac:spMk id="7" creationId="{BFE3FF8C-0E50-423F-B729-0A562ADED59C}"/>
          </ac:spMkLst>
        </pc:spChg>
        <pc:spChg chg="add del">
          <ac:chgData name="Bui Anh Van 20213106" userId="0be9cc77-f00c-4301-98c3-09a65c7d43c5" providerId="ADAL" clId="{5D2189AD-2B3B-47A5-A7BA-9BEBD4C099D1}" dt="2024-06-10T01:04:13.921" v="434" actId="478"/>
          <ac:spMkLst>
            <pc:docMk/>
            <pc:sldMk cId="702654691" sldId="280"/>
            <ac:spMk id="8" creationId="{67EC0561-C160-F0C9-9BD9-8DDE04A0B228}"/>
          </ac:spMkLst>
        </pc:spChg>
        <pc:spChg chg="del">
          <ac:chgData name="Bui Anh Van 20213106" userId="0be9cc77-f00c-4301-98c3-09a65c7d43c5" providerId="ADAL" clId="{5D2189AD-2B3B-47A5-A7BA-9BEBD4C099D1}" dt="2024-06-10T01:01:30.090" v="429" actId="478"/>
          <ac:spMkLst>
            <pc:docMk/>
            <pc:sldMk cId="702654691" sldId="280"/>
            <ac:spMk id="10" creationId="{A85063AD-EF5E-4969-A48F-745D22F420A8}"/>
          </ac:spMkLst>
        </pc:spChg>
        <pc:spChg chg="del">
          <ac:chgData name="Bui Anh Van 20213106" userId="0be9cc77-f00c-4301-98c3-09a65c7d43c5" providerId="ADAL" clId="{5D2189AD-2B3B-47A5-A7BA-9BEBD4C099D1}" dt="2024-06-10T01:01:30.090" v="429" actId="478"/>
          <ac:spMkLst>
            <pc:docMk/>
            <pc:sldMk cId="702654691" sldId="280"/>
            <ac:spMk id="11" creationId="{E0568403-AE6E-45FB-841A-4AF536C36FA8}"/>
          </ac:spMkLst>
        </pc:spChg>
        <pc:spChg chg="del">
          <ac:chgData name="Bui Anh Van 20213106" userId="0be9cc77-f00c-4301-98c3-09a65c7d43c5" providerId="ADAL" clId="{5D2189AD-2B3B-47A5-A7BA-9BEBD4C099D1}" dt="2024-06-10T01:01:30.090" v="429" actId="478"/>
          <ac:spMkLst>
            <pc:docMk/>
            <pc:sldMk cId="702654691" sldId="280"/>
            <ac:spMk id="12" creationId="{62180415-5644-48AA-87CE-181E79EB4DD9}"/>
          </ac:spMkLst>
        </pc:spChg>
        <pc:spChg chg="add del">
          <ac:chgData name="Bui Anh Van 20213106" userId="0be9cc77-f00c-4301-98c3-09a65c7d43c5" providerId="ADAL" clId="{5D2189AD-2B3B-47A5-A7BA-9BEBD4C099D1}" dt="2024-06-10T01:04:43.197" v="445" actId="26606"/>
          <ac:spMkLst>
            <pc:docMk/>
            <pc:sldMk cId="702654691" sldId="280"/>
            <ac:spMk id="14" creationId="{88263A24-0C1F-4677-B43C-4AE14E276B27}"/>
          </ac:spMkLst>
        </pc:spChg>
        <pc:spChg chg="add mod">
          <ac:chgData name="Bui Anh Van 20213106" userId="0be9cc77-f00c-4301-98c3-09a65c7d43c5" providerId="ADAL" clId="{5D2189AD-2B3B-47A5-A7BA-9BEBD4C099D1}" dt="2024-06-10T09:21:21.071" v="730" actId="1037"/>
          <ac:spMkLst>
            <pc:docMk/>
            <pc:sldMk cId="702654691" sldId="280"/>
            <ac:spMk id="15" creationId="{22060C2C-5EDD-5C5E-9212-8F4C1BAAA586}"/>
          </ac:spMkLst>
        </pc:spChg>
        <pc:spChg chg="add del">
          <ac:chgData name="Bui Anh Van 20213106" userId="0be9cc77-f00c-4301-98c3-09a65c7d43c5" providerId="ADAL" clId="{5D2189AD-2B3B-47A5-A7BA-9BEBD4C099D1}" dt="2024-06-10T01:04:43.197" v="445" actId="26606"/>
          <ac:spMkLst>
            <pc:docMk/>
            <pc:sldMk cId="702654691" sldId="280"/>
            <ac:spMk id="16" creationId="{0ADDB668-2CA4-4D2B-9C34-3487CA330BA8}"/>
          </ac:spMkLst>
        </pc:spChg>
        <pc:spChg chg="add del">
          <ac:chgData name="Bui Anh Van 20213106" userId="0be9cc77-f00c-4301-98c3-09a65c7d43c5" providerId="ADAL" clId="{5D2189AD-2B3B-47A5-A7BA-9BEBD4C099D1}" dt="2024-06-10T01:04:43.197" v="445" actId="26606"/>
          <ac:spMkLst>
            <pc:docMk/>
            <pc:sldMk cId="702654691" sldId="280"/>
            <ac:spMk id="18" creationId="{2568BC19-F052-4108-93E1-6A3D1DEC072F}"/>
          </ac:spMkLst>
        </pc:spChg>
        <pc:spChg chg="add del">
          <ac:chgData name="Bui Anh Van 20213106" userId="0be9cc77-f00c-4301-98c3-09a65c7d43c5" providerId="ADAL" clId="{5D2189AD-2B3B-47A5-A7BA-9BEBD4C099D1}" dt="2024-06-10T01:04:43.197" v="445" actId="26606"/>
          <ac:spMkLst>
            <pc:docMk/>
            <pc:sldMk cId="702654691" sldId="280"/>
            <ac:spMk id="20" creationId="{D5FD337D-4D6B-4C8B-B6F5-121097E09881}"/>
          </ac:spMkLst>
        </pc:spChg>
        <pc:picChg chg="add mod ord">
          <ac:chgData name="Bui Anh Van 20213106" userId="0be9cc77-f00c-4301-98c3-09a65c7d43c5" providerId="ADAL" clId="{5D2189AD-2B3B-47A5-A7BA-9BEBD4C099D1}" dt="2024-06-10T01:08:37.727" v="470" actId="1076"/>
          <ac:picMkLst>
            <pc:docMk/>
            <pc:sldMk cId="702654691" sldId="280"/>
            <ac:picMk id="3" creationId="{FA1B1959-0590-DA83-2A2A-5F39571B6071}"/>
          </ac:picMkLst>
        </pc:picChg>
        <pc:picChg chg="del">
          <ac:chgData name="Bui Anh Van 20213106" userId="0be9cc77-f00c-4301-98c3-09a65c7d43c5" providerId="ADAL" clId="{5D2189AD-2B3B-47A5-A7BA-9BEBD4C099D1}" dt="2024-06-10T01:01:27.416" v="428" actId="478"/>
          <ac:picMkLst>
            <pc:docMk/>
            <pc:sldMk cId="702654691" sldId="280"/>
            <ac:picMk id="5" creationId="{DA0F9B72-7F17-4188-858E-D1DD47B560F0}"/>
          </ac:picMkLst>
        </pc:picChg>
        <pc:picChg chg="add mod">
          <ac:chgData name="Bui Anh Van 20213106" userId="0be9cc77-f00c-4301-98c3-09a65c7d43c5" providerId="ADAL" clId="{5D2189AD-2B3B-47A5-A7BA-9BEBD4C099D1}" dt="2024-06-10T01:09:04.346" v="471" actId="1076"/>
          <ac:picMkLst>
            <pc:docMk/>
            <pc:sldMk cId="702654691" sldId="280"/>
            <ac:picMk id="9" creationId="{8957B613-DDAB-5523-ADDE-31DCD4897FA5}"/>
          </ac:picMkLst>
        </pc:picChg>
      </pc:sldChg>
      <pc:sldChg chg="addSp delSp modSp add mod">
        <pc:chgData name="Bui Anh Van 20213106" userId="0be9cc77-f00c-4301-98c3-09a65c7d43c5" providerId="ADAL" clId="{5D2189AD-2B3B-47A5-A7BA-9BEBD4C099D1}" dt="2024-06-10T01:12:41.954" v="571" actId="14100"/>
        <pc:sldMkLst>
          <pc:docMk/>
          <pc:sldMk cId="2821026678" sldId="281"/>
        </pc:sldMkLst>
        <pc:spChg chg="mod">
          <ac:chgData name="Bui Anh Van 20213106" userId="0be9cc77-f00c-4301-98c3-09a65c7d43c5" providerId="ADAL" clId="{5D2189AD-2B3B-47A5-A7BA-9BEBD4C099D1}" dt="2024-06-10T01:10:13.002" v="518" actId="20577"/>
          <ac:spMkLst>
            <pc:docMk/>
            <pc:sldMk cId="2821026678" sldId="281"/>
            <ac:spMk id="2" creationId="{EF9B3AB5-95DF-4273-871C-843529DB7255}"/>
          </ac:spMkLst>
        </pc:spChg>
        <pc:spChg chg="add mod">
          <ac:chgData name="Bui Anh Van 20213106" userId="0be9cc77-f00c-4301-98c3-09a65c7d43c5" providerId="ADAL" clId="{5D2189AD-2B3B-47A5-A7BA-9BEBD4C099D1}" dt="2024-06-10T01:12:41.954" v="571" actId="14100"/>
          <ac:spMkLst>
            <pc:docMk/>
            <pc:sldMk cId="2821026678" sldId="281"/>
            <ac:spMk id="7" creationId="{30C4CB56-9863-0D40-CB6D-4B68F2A096D0}"/>
          </ac:spMkLst>
        </pc:spChg>
        <pc:spChg chg="add mod">
          <ac:chgData name="Bui Anh Van 20213106" userId="0be9cc77-f00c-4301-98c3-09a65c7d43c5" providerId="ADAL" clId="{5D2189AD-2B3B-47A5-A7BA-9BEBD4C099D1}" dt="2024-06-10T01:12:09.203" v="564" actId="1076"/>
          <ac:spMkLst>
            <pc:docMk/>
            <pc:sldMk cId="2821026678" sldId="281"/>
            <ac:spMk id="8" creationId="{CAA05CB4-64ED-F61F-8906-6BF9EB9BCCDF}"/>
          </ac:spMkLst>
        </pc:spChg>
        <pc:spChg chg="del">
          <ac:chgData name="Bui Anh Van 20213106" userId="0be9cc77-f00c-4301-98c3-09a65c7d43c5" providerId="ADAL" clId="{5D2189AD-2B3B-47A5-A7BA-9BEBD4C099D1}" dt="2024-06-10T01:10:45.398" v="528" actId="478"/>
          <ac:spMkLst>
            <pc:docMk/>
            <pc:sldMk cId="2821026678" sldId="281"/>
            <ac:spMk id="15" creationId="{22060C2C-5EDD-5C5E-9212-8F4C1BAAA586}"/>
          </ac:spMkLst>
        </pc:spChg>
        <pc:picChg chg="del">
          <ac:chgData name="Bui Anh Van 20213106" userId="0be9cc77-f00c-4301-98c3-09a65c7d43c5" providerId="ADAL" clId="{5D2189AD-2B3B-47A5-A7BA-9BEBD4C099D1}" dt="2024-06-10T01:10:16.351" v="520" actId="478"/>
          <ac:picMkLst>
            <pc:docMk/>
            <pc:sldMk cId="2821026678" sldId="281"/>
            <ac:picMk id="3" creationId="{FA1B1959-0590-DA83-2A2A-5F39571B6071}"/>
          </ac:picMkLst>
        </pc:picChg>
        <pc:picChg chg="add mod">
          <ac:chgData name="Bui Anh Van 20213106" userId="0be9cc77-f00c-4301-98c3-09a65c7d43c5" providerId="ADAL" clId="{5D2189AD-2B3B-47A5-A7BA-9BEBD4C099D1}" dt="2024-06-10T01:12:25.235" v="569" actId="1076"/>
          <ac:picMkLst>
            <pc:docMk/>
            <pc:sldMk cId="2821026678" sldId="281"/>
            <ac:picMk id="5" creationId="{2A06B415-96FB-CB30-B72E-B7BF116E4BD2}"/>
          </ac:picMkLst>
        </pc:picChg>
        <pc:picChg chg="del">
          <ac:chgData name="Bui Anh Van 20213106" userId="0be9cc77-f00c-4301-98c3-09a65c7d43c5" providerId="ADAL" clId="{5D2189AD-2B3B-47A5-A7BA-9BEBD4C099D1}" dt="2024-06-10T01:10:15.059" v="519" actId="478"/>
          <ac:picMkLst>
            <pc:docMk/>
            <pc:sldMk cId="2821026678" sldId="281"/>
            <ac:picMk id="9" creationId="{8957B613-DDAB-5523-ADDE-31DCD4897FA5}"/>
          </ac:picMkLst>
        </pc:picChg>
      </pc:sldChg>
      <pc:sldChg chg="addSp delSp modSp add mod">
        <pc:chgData name="Bui Anh Van 20213106" userId="0be9cc77-f00c-4301-98c3-09a65c7d43c5" providerId="ADAL" clId="{5D2189AD-2B3B-47A5-A7BA-9BEBD4C099D1}" dt="2024-06-10T01:15:12.374" v="587"/>
        <pc:sldMkLst>
          <pc:docMk/>
          <pc:sldMk cId="2913200488" sldId="282"/>
        </pc:sldMkLst>
        <pc:spChg chg="mod">
          <ac:chgData name="Bui Anh Van 20213106" userId="0be9cc77-f00c-4301-98c3-09a65c7d43c5" providerId="ADAL" clId="{5D2189AD-2B3B-47A5-A7BA-9BEBD4C099D1}" dt="2024-06-10T01:15:12.374" v="587"/>
          <ac:spMkLst>
            <pc:docMk/>
            <pc:sldMk cId="2913200488" sldId="282"/>
            <ac:spMk id="7" creationId="{30C4CB56-9863-0D40-CB6D-4B68F2A096D0}"/>
          </ac:spMkLst>
        </pc:spChg>
        <pc:spChg chg="mod">
          <ac:chgData name="Bui Anh Van 20213106" userId="0be9cc77-f00c-4301-98c3-09a65c7d43c5" providerId="ADAL" clId="{5D2189AD-2B3B-47A5-A7BA-9BEBD4C099D1}" dt="2024-06-10T01:13:25.645" v="574" actId="20577"/>
          <ac:spMkLst>
            <pc:docMk/>
            <pc:sldMk cId="2913200488" sldId="282"/>
            <ac:spMk id="8" creationId="{CAA05CB4-64ED-F61F-8906-6BF9EB9BCCDF}"/>
          </ac:spMkLst>
        </pc:spChg>
        <pc:picChg chg="add mod">
          <ac:chgData name="Bui Anh Van 20213106" userId="0be9cc77-f00c-4301-98c3-09a65c7d43c5" providerId="ADAL" clId="{5D2189AD-2B3B-47A5-A7BA-9BEBD4C099D1}" dt="2024-06-10T01:14:42.514" v="584" actId="1076"/>
          <ac:picMkLst>
            <pc:docMk/>
            <pc:sldMk cId="2913200488" sldId="282"/>
            <ac:picMk id="3" creationId="{2D8F1ED1-8B7C-C533-F03C-FF2CB27E860B}"/>
          </ac:picMkLst>
        </pc:picChg>
        <pc:picChg chg="del">
          <ac:chgData name="Bui Anh Van 20213106" userId="0be9cc77-f00c-4301-98c3-09a65c7d43c5" providerId="ADAL" clId="{5D2189AD-2B3B-47A5-A7BA-9BEBD4C099D1}" dt="2024-06-10T01:13:27.555" v="575" actId="478"/>
          <ac:picMkLst>
            <pc:docMk/>
            <pc:sldMk cId="2913200488" sldId="282"/>
            <ac:picMk id="5" creationId="{2A06B415-96FB-CB30-B72E-B7BF116E4BD2}"/>
          </ac:picMkLst>
        </pc:picChg>
      </pc:sldChg>
      <pc:sldChg chg="delSp modSp add mod">
        <pc:chgData name="Bui Anh Van 20213106" userId="0be9cc77-f00c-4301-98c3-09a65c7d43c5" providerId="ADAL" clId="{5D2189AD-2B3B-47A5-A7BA-9BEBD4C099D1}" dt="2024-06-10T09:19:34.016" v="717" actId="1076"/>
        <pc:sldMkLst>
          <pc:docMk/>
          <pc:sldMk cId="3703861524" sldId="286"/>
        </pc:sldMkLst>
        <pc:spChg chg="mod">
          <ac:chgData name="Bui Anh Van 20213106" userId="0be9cc77-f00c-4301-98c3-09a65c7d43c5" providerId="ADAL" clId="{5D2189AD-2B3B-47A5-A7BA-9BEBD4C099D1}" dt="2024-06-10T09:19:34.016" v="717" actId="1076"/>
          <ac:spMkLst>
            <pc:docMk/>
            <pc:sldMk cId="3703861524" sldId="286"/>
            <ac:spMk id="6" creationId="{5EE82D1B-5CB0-4C03-A3B9-E181D5F59796}"/>
          </ac:spMkLst>
        </pc:spChg>
        <pc:spChg chg="del">
          <ac:chgData name="Bui Anh Van 20213106" userId="0be9cc77-f00c-4301-98c3-09a65c7d43c5" providerId="ADAL" clId="{5D2189AD-2B3B-47A5-A7BA-9BEBD4C099D1}" dt="2024-06-10T09:18:53.293" v="683" actId="478"/>
          <ac:spMkLst>
            <pc:docMk/>
            <pc:sldMk cId="3703861524" sldId="286"/>
            <ac:spMk id="10" creationId="{6ED65124-1E7A-48E5-B2C0-F676AC9A92B8}"/>
          </ac:spMkLst>
        </pc:spChg>
        <pc:spChg chg="mod">
          <ac:chgData name="Bui Anh Van 20213106" userId="0be9cc77-f00c-4301-98c3-09a65c7d43c5" providerId="ADAL" clId="{5D2189AD-2B3B-47A5-A7BA-9BEBD4C099D1}" dt="2024-06-10T09:19:02.616" v="686" actId="1076"/>
          <ac:spMkLst>
            <pc:docMk/>
            <pc:sldMk cId="3703861524" sldId="286"/>
            <ac:spMk id="12" creationId="{ADDA2A3E-C076-4C92-91B4-006229B42E61}"/>
          </ac:spMkLst>
        </pc:spChg>
        <pc:picChg chg="del">
          <ac:chgData name="Bui Anh Van 20213106" userId="0be9cc77-f00c-4301-98c3-09a65c7d43c5" providerId="ADAL" clId="{5D2189AD-2B3B-47A5-A7BA-9BEBD4C099D1}" dt="2024-06-10T09:18:53.293" v="683" actId="478"/>
          <ac:picMkLst>
            <pc:docMk/>
            <pc:sldMk cId="3703861524" sldId="286"/>
            <ac:picMk id="7" creationId="{E4D26E91-C51A-4DC1-8522-530C90CDE16F}"/>
          </ac:picMkLst>
        </pc:picChg>
        <pc:picChg chg="mod">
          <ac:chgData name="Bui Anh Van 20213106" userId="0be9cc77-f00c-4301-98c3-09a65c7d43c5" providerId="ADAL" clId="{5D2189AD-2B3B-47A5-A7BA-9BEBD4C099D1}" dt="2024-06-10T09:19:06.972" v="688" actId="1076"/>
          <ac:picMkLst>
            <pc:docMk/>
            <pc:sldMk cId="3703861524" sldId="286"/>
            <ac:picMk id="8" creationId="{B26842F4-B1FD-407C-8FF1-EFB138249FC8}"/>
          </ac:picMkLst>
        </pc:picChg>
      </pc:sldChg>
      <pc:sldChg chg="addSp delSp modSp add mod">
        <pc:chgData name="Bui Anh Van 20213106" userId="0be9cc77-f00c-4301-98c3-09a65c7d43c5" providerId="ADAL" clId="{5D2189AD-2B3B-47A5-A7BA-9BEBD4C099D1}" dt="2024-06-10T09:39:39.972" v="737" actId="14100"/>
        <pc:sldMkLst>
          <pc:docMk/>
          <pc:sldMk cId="463008545" sldId="287"/>
        </pc:sldMkLst>
        <pc:spChg chg="del">
          <ac:chgData name="Bui Anh Van 20213106" userId="0be9cc77-f00c-4301-98c3-09a65c7d43c5" providerId="ADAL" clId="{5D2189AD-2B3B-47A5-A7BA-9BEBD4C099D1}" dt="2024-06-10T09:39:33.865" v="733" actId="478"/>
          <ac:spMkLst>
            <pc:docMk/>
            <pc:sldMk cId="463008545" sldId="287"/>
            <ac:spMk id="7" creationId="{30C4CB56-9863-0D40-CB6D-4B68F2A096D0}"/>
          </ac:spMkLst>
        </pc:spChg>
        <pc:picChg chg="del">
          <ac:chgData name="Bui Anh Van 20213106" userId="0be9cc77-f00c-4301-98c3-09a65c7d43c5" providerId="ADAL" clId="{5D2189AD-2B3B-47A5-A7BA-9BEBD4C099D1}" dt="2024-06-10T09:39:31.694" v="732" actId="478"/>
          <ac:picMkLst>
            <pc:docMk/>
            <pc:sldMk cId="463008545" sldId="287"/>
            <ac:picMk id="3" creationId="{2D8F1ED1-8B7C-C533-F03C-FF2CB27E860B}"/>
          </ac:picMkLst>
        </pc:picChg>
        <pc:picChg chg="add mod">
          <ac:chgData name="Bui Anh Van 20213106" userId="0be9cc77-f00c-4301-98c3-09a65c7d43c5" providerId="ADAL" clId="{5D2189AD-2B3B-47A5-A7BA-9BEBD4C099D1}" dt="2024-06-10T09:39:39.972" v="737" actId="14100"/>
          <ac:picMkLst>
            <pc:docMk/>
            <pc:sldMk cId="463008545" sldId="287"/>
            <ac:picMk id="6" creationId="{61A1AB98-DA3C-33C9-14D8-C3C02816B0B6}"/>
          </ac:picMkLst>
        </pc:picChg>
      </pc:sldChg>
    </pc:docChg>
  </pc:docChgLst>
  <pc:docChgLst>
    <pc:chgData name="Nguyen Do Quyen 20213093" userId="02407e90-04fb-4b3a-9dbd-26e3ee56131f" providerId="ADAL" clId="{89B0E7EF-B989-A145-9CF8-EB3BBC183F1C}"/>
    <pc:docChg chg="undo custSel addSld modSld sldOrd">
      <pc:chgData name="Nguyen Do Quyen 20213093" userId="02407e90-04fb-4b3a-9dbd-26e3ee56131f" providerId="ADAL" clId="{89B0E7EF-B989-A145-9CF8-EB3BBC183F1C}" dt="2024-06-10T05:40:22.283" v="1065" actId="20577"/>
      <pc:docMkLst>
        <pc:docMk/>
      </pc:docMkLst>
      <pc:sldChg chg="addSp delSp modSp mod">
        <pc:chgData name="Nguyen Do Quyen 20213093" userId="02407e90-04fb-4b3a-9dbd-26e3ee56131f" providerId="ADAL" clId="{89B0E7EF-B989-A145-9CF8-EB3BBC183F1C}" dt="2024-06-10T05:22:36.633" v="282" actId="21"/>
        <pc:sldMkLst>
          <pc:docMk/>
          <pc:sldMk cId="532177671" sldId="277"/>
        </pc:sldMkLst>
        <pc:spChg chg="add del mod">
          <ac:chgData name="Nguyen Do Quyen 20213093" userId="02407e90-04fb-4b3a-9dbd-26e3ee56131f" providerId="ADAL" clId="{89B0E7EF-B989-A145-9CF8-EB3BBC183F1C}" dt="2024-06-10T05:22:36.633" v="282" actId="21"/>
          <ac:spMkLst>
            <pc:docMk/>
            <pc:sldMk cId="532177671" sldId="277"/>
            <ac:spMk id="5" creationId="{0C207B81-7EA4-2BCA-EA76-4AC233B506F0}"/>
          </ac:spMkLst>
        </pc:spChg>
      </pc:sldChg>
      <pc:sldChg chg="addSp delSp modSp add mod modNotesTx">
        <pc:chgData name="Nguyen Do Quyen 20213093" userId="02407e90-04fb-4b3a-9dbd-26e3ee56131f" providerId="ADAL" clId="{89B0E7EF-B989-A145-9CF8-EB3BBC183F1C}" dt="2024-06-10T05:19:24.518" v="257" actId="20577"/>
        <pc:sldMkLst>
          <pc:docMk/>
          <pc:sldMk cId="261681913" sldId="283"/>
        </pc:sldMkLst>
        <pc:spChg chg="mod">
          <ac:chgData name="Nguyen Do Quyen 20213093" userId="02407e90-04fb-4b3a-9dbd-26e3ee56131f" providerId="ADAL" clId="{89B0E7EF-B989-A145-9CF8-EB3BBC183F1C}" dt="2024-06-10T05:07:19.083" v="11" actId="20577"/>
          <ac:spMkLst>
            <pc:docMk/>
            <pc:sldMk cId="261681913" sldId="283"/>
            <ac:spMk id="2" creationId="{EF9B3AB5-95DF-4273-871C-843529DB7255}"/>
          </ac:spMkLst>
        </pc:spChg>
        <pc:spChg chg="del">
          <ac:chgData name="Nguyen Do Quyen 20213093" userId="02407e90-04fb-4b3a-9dbd-26e3ee56131f" providerId="ADAL" clId="{89B0E7EF-B989-A145-9CF8-EB3BBC183F1C}" dt="2024-06-10T05:07:26.879" v="14" actId="478"/>
          <ac:spMkLst>
            <pc:docMk/>
            <pc:sldMk cId="261681913" sldId="283"/>
            <ac:spMk id="7" creationId="{30C4CB56-9863-0D40-CB6D-4B68F2A096D0}"/>
          </ac:spMkLst>
        </pc:spChg>
        <pc:spChg chg="del">
          <ac:chgData name="Nguyen Do Quyen 20213093" userId="02407e90-04fb-4b3a-9dbd-26e3ee56131f" providerId="ADAL" clId="{89B0E7EF-B989-A145-9CF8-EB3BBC183F1C}" dt="2024-06-10T05:07:24.001" v="12" actId="478"/>
          <ac:spMkLst>
            <pc:docMk/>
            <pc:sldMk cId="261681913" sldId="283"/>
            <ac:spMk id="8" creationId="{CAA05CB4-64ED-F61F-8906-6BF9EB9BCCDF}"/>
          </ac:spMkLst>
        </pc:spChg>
        <pc:spChg chg="add mod">
          <ac:chgData name="Nguyen Do Quyen 20213093" userId="02407e90-04fb-4b3a-9dbd-26e3ee56131f" providerId="ADAL" clId="{89B0E7EF-B989-A145-9CF8-EB3BBC183F1C}" dt="2024-06-10T05:12:40.319" v="67" actId="113"/>
          <ac:spMkLst>
            <pc:docMk/>
            <pc:sldMk cId="261681913" sldId="283"/>
            <ac:spMk id="9" creationId="{DBCC7384-913C-ADBE-4BD3-C43706B082FF}"/>
          </ac:spMkLst>
        </pc:spChg>
        <pc:spChg chg="add mod">
          <ac:chgData name="Nguyen Do Quyen 20213093" userId="02407e90-04fb-4b3a-9dbd-26e3ee56131f" providerId="ADAL" clId="{89B0E7EF-B989-A145-9CF8-EB3BBC183F1C}" dt="2024-06-10T05:12:58.690" v="69" actId="1076"/>
          <ac:spMkLst>
            <pc:docMk/>
            <pc:sldMk cId="261681913" sldId="283"/>
            <ac:spMk id="10" creationId="{7B530F77-8EE3-1AF4-453B-371774E48C74}"/>
          </ac:spMkLst>
        </pc:spChg>
        <pc:spChg chg="add mod">
          <ac:chgData name="Nguyen Do Quyen 20213093" userId="02407e90-04fb-4b3a-9dbd-26e3ee56131f" providerId="ADAL" clId="{89B0E7EF-B989-A145-9CF8-EB3BBC183F1C}" dt="2024-06-10T05:14:41.580" v="221" actId="1076"/>
          <ac:spMkLst>
            <pc:docMk/>
            <pc:sldMk cId="261681913" sldId="283"/>
            <ac:spMk id="11" creationId="{B7C8F102-0182-2347-E0CE-46C781115214}"/>
          </ac:spMkLst>
        </pc:spChg>
        <pc:spChg chg="add mod">
          <ac:chgData name="Nguyen Do Quyen 20213093" userId="02407e90-04fb-4b3a-9dbd-26e3ee56131f" providerId="ADAL" clId="{89B0E7EF-B989-A145-9CF8-EB3BBC183F1C}" dt="2024-06-10T05:19:24.518" v="257" actId="20577"/>
          <ac:spMkLst>
            <pc:docMk/>
            <pc:sldMk cId="261681913" sldId="283"/>
            <ac:spMk id="12" creationId="{C6A85D71-44A3-A5B2-1906-E8194A4EADE9}"/>
          </ac:spMkLst>
        </pc:spChg>
        <pc:spChg chg="add mod">
          <ac:chgData name="Nguyen Do Quyen 20213093" userId="02407e90-04fb-4b3a-9dbd-26e3ee56131f" providerId="ADAL" clId="{89B0E7EF-B989-A145-9CF8-EB3BBC183F1C}" dt="2024-06-10T05:15:37.002" v="242" actId="1076"/>
          <ac:spMkLst>
            <pc:docMk/>
            <pc:sldMk cId="261681913" sldId="283"/>
            <ac:spMk id="13" creationId="{5BC48C63-D7F5-5AB0-02F5-D9A8F4096DDC}"/>
          </ac:spMkLst>
        </pc:spChg>
        <pc:picChg chg="del">
          <ac:chgData name="Nguyen Do Quyen 20213093" userId="02407e90-04fb-4b3a-9dbd-26e3ee56131f" providerId="ADAL" clId="{89B0E7EF-B989-A145-9CF8-EB3BBC183F1C}" dt="2024-06-10T05:07:24.867" v="13" actId="478"/>
          <ac:picMkLst>
            <pc:docMk/>
            <pc:sldMk cId="261681913" sldId="283"/>
            <ac:picMk id="3" creationId="{2D8F1ED1-8B7C-C533-F03C-FF2CB27E860B}"/>
          </ac:picMkLst>
        </pc:picChg>
        <pc:picChg chg="add mod">
          <ac:chgData name="Nguyen Do Quyen 20213093" userId="02407e90-04fb-4b3a-9dbd-26e3ee56131f" providerId="ADAL" clId="{89B0E7EF-B989-A145-9CF8-EB3BBC183F1C}" dt="2024-06-10T05:11:00.463" v="36" actId="1076"/>
          <ac:picMkLst>
            <pc:docMk/>
            <pc:sldMk cId="261681913" sldId="283"/>
            <ac:picMk id="5" creationId="{13590BDF-4DCD-5B54-F132-32A2F02969CE}"/>
          </ac:picMkLst>
        </pc:picChg>
        <pc:picChg chg="add mod">
          <ac:chgData name="Nguyen Do Quyen 20213093" userId="02407e90-04fb-4b3a-9dbd-26e3ee56131f" providerId="ADAL" clId="{89B0E7EF-B989-A145-9CF8-EB3BBC183F1C}" dt="2024-06-10T05:11:27.436" v="41" actId="14100"/>
          <ac:picMkLst>
            <pc:docMk/>
            <pc:sldMk cId="261681913" sldId="283"/>
            <ac:picMk id="6" creationId="{3D79CC8E-A6CF-DE3E-C8DC-48FD3D4DB88F}"/>
          </ac:picMkLst>
        </pc:picChg>
      </pc:sldChg>
      <pc:sldChg chg="addSp delSp modSp add mod modAnim modNotesTx">
        <pc:chgData name="Nguyen Do Quyen 20213093" userId="02407e90-04fb-4b3a-9dbd-26e3ee56131f" providerId="ADAL" clId="{89B0E7EF-B989-A145-9CF8-EB3BBC183F1C}" dt="2024-06-10T05:35:34.673" v="790" actId="20577"/>
        <pc:sldMkLst>
          <pc:docMk/>
          <pc:sldMk cId="1715785871" sldId="284"/>
        </pc:sldMkLst>
        <pc:spChg chg="del">
          <ac:chgData name="Nguyen Do Quyen 20213093" userId="02407e90-04fb-4b3a-9dbd-26e3ee56131f" providerId="ADAL" clId="{89B0E7EF-B989-A145-9CF8-EB3BBC183F1C}" dt="2024-06-10T05:17:54.121" v="249" actId="478"/>
          <ac:spMkLst>
            <pc:docMk/>
            <pc:sldMk cId="1715785871" sldId="284"/>
            <ac:spMk id="9" creationId="{DBCC7384-913C-ADBE-4BD3-C43706B082FF}"/>
          </ac:spMkLst>
        </pc:spChg>
        <pc:spChg chg="del">
          <ac:chgData name="Nguyen Do Quyen 20213093" userId="02407e90-04fb-4b3a-9dbd-26e3ee56131f" providerId="ADAL" clId="{89B0E7EF-B989-A145-9CF8-EB3BBC183F1C}" dt="2024-06-10T05:17:57.014" v="251" actId="478"/>
          <ac:spMkLst>
            <pc:docMk/>
            <pc:sldMk cId="1715785871" sldId="284"/>
            <ac:spMk id="10" creationId="{7B530F77-8EE3-1AF4-453B-371774E48C74}"/>
          </ac:spMkLst>
        </pc:spChg>
        <pc:spChg chg="del">
          <ac:chgData name="Nguyen Do Quyen 20213093" userId="02407e90-04fb-4b3a-9dbd-26e3ee56131f" providerId="ADAL" clId="{89B0E7EF-B989-A145-9CF8-EB3BBC183F1C}" dt="2024-06-10T05:17:54.121" v="249" actId="478"/>
          <ac:spMkLst>
            <pc:docMk/>
            <pc:sldMk cId="1715785871" sldId="284"/>
            <ac:spMk id="11" creationId="{B7C8F102-0182-2347-E0CE-46C781115214}"/>
          </ac:spMkLst>
        </pc:spChg>
        <pc:spChg chg="del">
          <ac:chgData name="Nguyen Do Quyen 20213093" userId="02407e90-04fb-4b3a-9dbd-26e3ee56131f" providerId="ADAL" clId="{89B0E7EF-B989-A145-9CF8-EB3BBC183F1C}" dt="2024-06-10T05:17:54.121" v="249" actId="478"/>
          <ac:spMkLst>
            <pc:docMk/>
            <pc:sldMk cId="1715785871" sldId="284"/>
            <ac:spMk id="12" creationId="{C6A85D71-44A3-A5B2-1906-E8194A4EADE9}"/>
          </ac:spMkLst>
        </pc:spChg>
        <pc:spChg chg="del">
          <ac:chgData name="Nguyen Do Quyen 20213093" userId="02407e90-04fb-4b3a-9dbd-26e3ee56131f" providerId="ADAL" clId="{89B0E7EF-B989-A145-9CF8-EB3BBC183F1C}" dt="2024-06-10T05:17:55.225" v="250" actId="478"/>
          <ac:spMkLst>
            <pc:docMk/>
            <pc:sldMk cId="1715785871" sldId="284"/>
            <ac:spMk id="13" creationId="{5BC48C63-D7F5-5AB0-02F5-D9A8F4096DDC}"/>
          </ac:spMkLst>
        </pc:spChg>
        <pc:spChg chg="add mod topLvl">
          <ac:chgData name="Nguyen Do Quyen 20213093" userId="02407e90-04fb-4b3a-9dbd-26e3ee56131f" providerId="ADAL" clId="{89B0E7EF-B989-A145-9CF8-EB3BBC183F1C}" dt="2024-06-10T05:34:00.397" v="774" actId="164"/>
          <ac:spMkLst>
            <pc:docMk/>
            <pc:sldMk cId="1715785871" sldId="284"/>
            <ac:spMk id="14" creationId="{0CA22BB2-B319-9301-CBB6-8F86BE5E5D97}"/>
          </ac:spMkLst>
        </pc:spChg>
        <pc:spChg chg="add mod topLvl">
          <ac:chgData name="Nguyen Do Quyen 20213093" userId="02407e90-04fb-4b3a-9dbd-26e3ee56131f" providerId="ADAL" clId="{89B0E7EF-B989-A145-9CF8-EB3BBC183F1C}" dt="2024-06-10T05:34:00.397" v="774" actId="164"/>
          <ac:spMkLst>
            <pc:docMk/>
            <pc:sldMk cId="1715785871" sldId="284"/>
            <ac:spMk id="15" creationId="{0875814E-E67F-EBCB-7255-3391C6423626}"/>
          </ac:spMkLst>
        </pc:spChg>
        <pc:spChg chg="add mod topLvl">
          <ac:chgData name="Nguyen Do Quyen 20213093" userId="02407e90-04fb-4b3a-9dbd-26e3ee56131f" providerId="ADAL" clId="{89B0E7EF-B989-A145-9CF8-EB3BBC183F1C}" dt="2024-06-10T05:34:00.397" v="774" actId="164"/>
          <ac:spMkLst>
            <pc:docMk/>
            <pc:sldMk cId="1715785871" sldId="284"/>
            <ac:spMk id="16" creationId="{261AAF88-1FB8-7F82-A64A-F8256C1AB6B1}"/>
          </ac:spMkLst>
        </pc:spChg>
        <pc:spChg chg="add mod topLvl">
          <ac:chgData name="Nguyen Do Quyen 20213093" userId="02407e90-04fb-4b3a-9dbd-26e3ee56131f" providerId="ADAL" clId="{89B0E7EF-B989-A145-9CF8-EB3BBC183F1C}" dt="2024-06-10T05:34:00.397" v="774" actId="164"/>
          <ac:spMkLst>
            <pc:docMk/>
            <pc:sldMk cId="1715785871" sldId="284"/>
            <ac:spMk id="17" creationId="{6FADE38C-B1BB-B575-E9F8-D2EE33BAF8E5}"/>
          </ac:spMkLst>
        </pc:spChg>
        <pc:spChg chg="add mod topLvl">
          <ac:chgData name="Nguyen Do Quyen 20213093" userId="02407e90-04fb-4b3a-9dbd-26e3ee56131f" providerId="ADAL" clId="{89B0E7EF-B989-A145-9CF8-EB3BBC183F1C}" dt="2024-06-10T05:34:00.397" v="774" actId="164"/>
          <ac:spMkLst>
            <pc:docMk/>
            <pc:sldMk cId="1715785871" sldId="284"/>
            <ac:spMk id="18" creationId="{3E5E6E42-E96A-3F34-E53B-8BC401D57411}"/>
          </ac:spMkLst>
        </pc:spChg>
        <pc:spChg chg="add mod topLvl">
          <ac:chgData name="Nguyen Do Quyen 20213093" userId="02407e90-04fb-4b3a-9dbd-26e3ee56131f" providerId="ADAL" clId="{89B0E7EF-B989-A145-9CF8-EB3BBC183F1C}" dt="2024-06-10T05:34:00.397" v="774" actId="164"/>
          <ac:spMkLst>
            <pc:docMk/>
            <pc:sldMk cId="1715785871" sldId="284"/>
            <ac:spMk id="19" creationId="{D8DCD6E5-94AF-7BC7-3B4E-F8CFC704EF4C}"/>
          </ac:spMkLst>
        </pc:spChg>
        <pc:spChg chg="add mod topLvl">
          <ac:chgData name="Nguyen Do Quyen 20213093" userId="02407e90-04fb-4b3a-9dbd-26e3ee56131f" providerId="ADAL" clId="{89B0E7EF-B989-A145-9CF8-EB3BBC183F1C}" dt="2024-06-10T05:34:00.397" v="774" actId="164"/>
          <ac:spMkLst>
            <pc:docMk/>
            <pc:sldMk cId="1715785871" sldId="284"/>
            <ac:spMk id="20" creationId="{BB6DD3E5-B838-2970-A93D-B05E45713363}"/>
          </ac:spMkLst>
        </pc:spChg>
        <pc:spChg chg="add mod topLvl">
          <ac:chgData name="Nguyen Do Quyen 20213093" userId="02407e90-04fb-4b3a-9dbd-26e3ee56131f" providerId="ADAL" clId="{89B0E7EF-B989-A145-9CF8-EB3BBC183F1C}" dt="2024-06-10T05:34:00.397" v="774" actId="164"/>
          <ac:spMkLst>
            <pc:docMk/>
            <pc:sldMk cId="1715785871" sldId="284"/>
            <ac:spMk id="21" creationId="{7B8B982B-0FFB-A140-628D-FE027358529A}"/>
          </ac:spMkLst>
        </pc:spChg>
        <pc:spChg chg="add mod topLvl">
          <ac:chgData name="Nguyen Do Quyen 20213093" userId="02407e90-04fb-4b3a-9dbd-26e3ee56131f" providerId="ADAL" clId="{89B0E7EF-B989-A145-9CF8-EB3BBC183F1C}" dt="2024-06-10T05:34:00.397" v="774" actId="164"/>
          <ac:spMkLst>
            <pc:docMk/>
            <pc:sldMk cId="1715785871" sldId="284"/>
            <ac:spMk id="22" creationId="{39A9247A-3E7C-2774-CC96-A975EE02EBF2}"/>
          </ac:spMkLst>
        </pc:spChg>
        <pc:spChg chg="add del mod">
          <ac:chgData name="Nguyen Do Quyen 20213093" userId="02407e90-04fb-4b3a-9dbd-26e3ee56131f" providerId="ADAL" clId="{89B0E7EF-B989-A145-9CF8-EB3BBC183F1C}" dt="2024-06-10T05:27:07.075" v="403" actId="478"/>
          <ac:spMkLst>
            <pc:docMk/>
            <pc:sldMk cId="1715785871" sldId="284"/>
            <ac:spMk id="23" creationId="{9D1E2630-4D96-3F07-2935-2425E869C987}"/>
          </ac:spMkLst>
        </pc:spChg>
        <pc:spChg chg="add del mod">
          <ac:chgData name="Nguyen Do Quyen 20213093" userId="02407e90-04fb-4b3a-9dbd-26e3ee56131f" providerId="ADAL" clId="{89B0E7EF-B989-A145-9CF8-EB3BBC183F1C}" dt="2024-06-10T05:27:16.494" v="405" actId="478"/>
          <ac:spMkLst>
            <pc:docMk/>
            <pc:sldMk cId="1715785871" sldId="284"/>
            <ac:spMk id="24" creationId="{C65C9A28-B60F-C2C2-69F4-CD9F03F45B00}"/>
          </ac:spMkLst>
        </pc:spChg>
        <pc:spChg chg="add del mod">
          <ac:chgData name="Nguyen Do Quyen 20213093" userId="02407e90-04fb-4b3a-9dbd-26e3ee56131f" providerId="ADAL" clId="{89B0E7EF-B989-A145-9CF8-EB3BBC183F1C}" dt="2024-06-10T05:30:45.246" v="578" actId="478"/>
          <ac:spMkLst>
            <pc:docMk/>
            <pc:sldMk cId="1715785871" sldId="284"/>
            <ac:spMk id="25" creationId="{714EF278-03B1-8423-9E2D-3CF8FEFC0D52}"/>
          </ac:spMkLst>
        </pc:spChg>
        <pc:spChg chg="add mod">
          <ac:chgData name="Nguyen Do Quyen 20213093" userId="02407e90-04fb-4b3a-9dbd-26e3ee56131f" providerId="ADAL" clId="{89B0E7EF-B989-A145-9CF8-EB3BBC183F1C}" dt="2024-06-10T05:34:15.574" v="777" actId="1076"/>
          <ac:spMkLst>
            <pc:docMk/>
            <pc:sldMk cId="1715785871" sldId="284"/>
            <ac:spMk id="26" creationId="{E8766B97-B61F-8932-439D-8AADA4E62EE9}"/>
          </ac:spMkLst>
        </pc:spChg>
        <pc:spChg chg="add mod">
          <ac:chgData name="Nguyen Do Quyen 20213093" userId="02407e90-04fb-4b3a-9dbd-26e3ee56131f" providerId="ADAL" clId="{89B0E7EF-B989-A145-9CF8-EB3BBC183F1C}" dt="2024-06-10T05:34:19.474" v="778" actId="1076"/>
          <ac:spMkLst>
            <pc:docMk/>
            <pc:sldMk cId="1715785871" sldId="284"/>
            <ac:spMk id="29" creationId="{6AD40BAB-3A2A-F515-C50B-246FCAD0B99A}"/>
          </ac:spMkLst>
        </pc:spChg>
        <pc:spChg chg="add del mod">
          <ac:chgData name="Nguyen Do Quyen 20213093" userId="02407e90-04fb-4b3a-9dbd-26e3ee56131f" providerId="ADAL" clId="{89B0E7EF-B989-A145-9CF8-EB3BBC183F1C}" dt="2024-06-10T05:32:51.414" v="766" actId="478"/>
          <ac:spMkLst>
            <pc:docMk/>
            <pc:sldMk cId="1715785871" sldId="284"/>
            <ac:spMk id="30" creationId="{19B5A502-936E-A2A0-99CD-FA8D45CC188E}"/>
          </ac:spMkLst>
        </pc:spChg>
        <pc:spChg chg="add mod topLvl">
          <ac:chgData name="Nguyen Do Quyen 20213093" userId="02407e90-04fb-4b3a-9dbd-26e3ee56131f" providerId="ADAL" clId="{89B0E7EF-B989-A145-9CF8-EB3BBC183F1C}" dt="2024-06-10T05:33:35.975" v="772" actId="165"/>
          <ac:spMkLst>
            <pc:docMk/>
            <pc:sldMk cId="1715785871" sldId="284"/>
            <ac:spMk id="31" creationId="{3BC29ADD-C16A-E4DF-2B40-0415F75ABB94}"/>
          </ac:spMkLst>
        </pc:spChg>
        <pc:spChg chg="add mod">
          <ac:chgData name="Nguyen Do Quyen 20213093" userId="02407e90-04fb-4b3a-9dbd-26e3ee56131f" providerId="ADAL" clId="{89B0E7EF-B989-A145-9CF8-EB3BBC183F1C}" dt="2024-06-10T05:33:23.337" v="771" actId="1076"/>
          <ac:spMkLst>
            <pc:docMk/>
            <pc:sldMk cId="1715785871" sldId="284"/>
            <ac:spMk id="32" creationId="{F9916E28-C6BB-478D-42E3-DC5C4B05C789}"/>
          </ac:spMkLst>
        </pc:spChg>
        <pc:grpChg chg="add del mod">
          <ac:chgData name="Nguyen Do Quyen 20213093" userId="02407e90-04fb-4b3a-9dbd-26e3ee56131f" providerId="ADAL" clId="{89B0E7EF-B989-A145-9CF8-EB3BBC183F1C}" dt="2024-06-10T05:30:08.260" v="573" actId="165"/>
          <ac:grpSpMkLst>
            <pc:docMk/>
            <pc:sldMk cId="1715785871" sldId="284"/>
            <ac:grpSpMk id="27" creationId="{C1A84656-DDF0-DD5B-ACD6-23CFBAE9A39C}"/>
          </ac:grpSpMkLst>
        </pc:grpChg>
        <pc:grpChg chg="add del mod">
          <ac:chgData name="Nguyen Do Quyen 20213093" userId="02407e90-04fb-4b3a-9dbd-26e3ee56131f" providerId="ADAL" clId="{89B0E7EF-B989-A145-9CF8-EB3BBC183F1C}" dt="2024-06-10T05:33:35.975" v="772" actId="165"/>
          <ac:grpSpMkLst>
            <pc:docMk/>
            <pc:sldMk cId="1715785871" sldId="284"/>
            <ac:grpSpMk id="28" creationId="{723333F7-2B0E-136D-390A-457848CBEC2C}"/>
          </ac:grpSpMkLst>
        </pc:grpChg>
        <pc:grpChg chg="add mod">
          <ac:chgData name="Nguyen Do Quyen 20213093" userId="02407e90-04fb-4b3a-9dbd-26e3ee56131f" providerId="ADAL" clId="{89B0E7EF-B989-A145-9CF8-EB3BBC183F1C}" dt="2024-06-10T05:34:10.325" v="776" actId="1076"/>
          <ac:grpSpMkLst>
            <pc:docMk/>
            <pc:sldMk cId="1715785871" sldId="284"/>
            <ac:grpSpMk id="33" creationId="{57005D5D-C7BA-61CE-E723-37C2B3EDDFD1}"/>
          </ac:grpSpMkLst>
        </pc:grpChg>
        <pc:picChg chg="add del mod">
          <ac:chgData name="Nguyen Do Quyen 20213093" userId="02407e90-04fb-4b3a-9dbd-26e3ee56131f" providerId="ADAL" clId="{89B0E7EF-B989-A145-9CF8-EB3BBC183F1C}" dt="2024-06-10T05:19:32.780" v="258" actId="478"/>
          <ac:picMkLst>
            <pc:docMk/>
            <pc:sldMk cId="1715785871" sldId="284"/>
            <ac:picMk id="3" creationId="{58F83A81-EC91-73EE-3923-B5375BB05910}"/>
          </ac:picMkLst>
        </pc:picChg>
        <pc:picChg chg="del">
          <ac:chgData name="Nguyen Do Quyen 20213093" userId="02407e90-04fb-4b3a-9dbd-26e3ee56131f" providerId="ADAL" clId="{89B0E7EF-B989-A145-9CF8-EB3BBC183F1C}" dt="2024-06-10T05:17:32.607" v="247" actId="478"/>
          <ac:picMkLst>
            <pc:docMk/>
            <pc:sldMk cId="1715785871" sldId="284"/>
            <ac:picMk id="5" creationId="{13590BDF-4DCD-5B54-F132-32A2F02969CE}"/>
          </ac:picMkLst>
        </pc:picChg>
        <pc:picChg chg="del">
          <ac:chgData name="Nguyen Do Quyen 20213093" userId="02407e90-04fb-4b3a-9dbd-26e3ee56131f" providerId="ADAL" clId="{89B0E7EF-B989-A145-9CF8-EB3BBC183F1C}" dt="2024-06-10T05:17:46.478" v="248" actId="478"/>
          <ac:picMkLst>
            <pc:docMk/>
            <pc:sldMk cId="1715785871" sldId="284"/>
            <ac:picMk id="6" creationId="{3D79CC8E-A6CF-DE3E-C8DC-48FD3D4DB88F}"/>
          </ac:picMkLst>
        </pc:picChg>
        <pc:picChg chg="add del mod">
          <ac:chgData name="Nguyen Do Quyen 20213093" userId="02407e90-04fb-4b3a-9dbd-26e3ee56131f" providerId="ADAL" clId="{89B0E7EF-B989-A145-9CF8-EB3BBC183F1C}" dt="2024-06-10T05:21:08.249" v="270" actId="478"/>
          <ac:picMkLst>
            <pc:docMk/>
            <pc:sldMk cId="1715785871" sldId="284"/>
            <ac:picMk id="7" creationId="{CC04AF2D-216D-F22E-496C-265F2BA0207D}"/>
          </ac:picMkLst>
        </pc:picChg>
        <pc:picChg chg="add del mod">
          <ac:chgData name="Nguyen Do Quyen 20213093" userId="02407e90-04fb-4b3a-9dbd-26e3ee56131f" providerId="ADAL" clId="{89B0E7EF-B989-A145-9CF8-EB3BBC183F1C}" dt="2024-06-10T05:21:09.908" v="271" actId="478"/>
          <ac:picMkLst>
            <pc:docMk/>
            <pc:sldMk cId="1715785871" sldId="284"/>
            <ac:picMk id="8" creationId="{12D6CC58-C43E-EBBC-9CD9-DA725CE8A2BC}"/>
          </ac:picMkLst>
        </pc:picChg>
      </pc:sldChg>
      <pc:sldChg chg="addSp delSp modSp add mod ord modNotesTx">
        <pc:chgData name="Nguyen Do Quyen 20213093" userId="02407e90-04fb-4b3a-9dbd-26e3ee56131f" providerId="ADAL" clId="{89B0E7EF-B989-A145-9CF8-EB3BBC183F1C}" dt="2024-06-10T05:40:22.283" v="1065" actId="20577"/>
        <pc:sldMkLst>
          <pc:docMk/>
          <pc:sldMk cId="2164912957" sldId="285"/>
        </pc:sldMkLst>
        <pc:spChg chg="add mod">
          <ac:chgData name="Nguyen Do Quyen 20213093" userId="02407e90-04fb-4b3a-9dbd-26e3ee56131f" providerId="ADAL" clId="{89B0E7EF-B989-A145-9CF8-EB3BBC183F1C}" dt="2024-06-10T05:40:20.303" v="1064" actId="1076"/>
          <ac:spMkLst>
            <pc:docMk/>
            <pc:sldMk cId="2164912957" sldId="285"/>
            <ac:spMk id="6" creationId="{0CBF5353-6C14-1958-528F-797AD89BD3A3}"/>
          </ac:spMkLst>
        </pc:spChg>
        <pc:spChg chg="del">
          <ac:chgData name="Nguyen Do Quyen 20213093" userId="02407e90-04fb-4b3a-9dbd-26e3ee56131f" providerId="ADAL" clId="{89B0E7EF-B989-A145-9CF8-EB3BBC183F1C}" dt="2024-06-10T05:36:36.629" v="791" actId="478"/>
          <ac:spMkLst>
            <pc:docMk/>
            <pc:sldMk cId="2164912957" sldId="285"/>
            <ac:spMk id="7" creationId="{30C4CB56-9863-0D40-CB6D-4B68F2A096D0}"/>
          </ac:spMkLst>
        </pc:spChg>
        <pc:spChg chg="del">
          <ac:chgData name="Nguyen Do Quyen 20213093" userId="02407e90-04fb-4b3a-9dbd-26e3ee56131f" providerId="ADAL" clId="{89B0E7EF-B989-A145-9CF8-EB3BBC183F1C}" dt="2024-06-10T05:36:36.629" v="791" actId="478"/>
          <ac:spMkLst>
            <pc:docMk/>
            <pc:sldMk cId="2164912957" sldId="285"/>
            <ac:spMk id="8" creationId="{CAA05CB4-64ED-F61F-8906-6BF9EB9BCCDF}"/>
          </ac:spMkLst>
        </pc:spChg>
        <pc:picChg chg="del">
          <ac:chgData name="Nguyen Do Quyen 20213093" userId="02407e90-04fb-4b3a-9dbd-26e3ee56131f" providerId="ADAL" clId="{89B0E7EF-B989-A145-9CF8-EB3BBC183F1C}" dt="2024-06-10T05:36:36.629" v="791" actId="478"/>
          <ac:picMkLst>
            <pc:docMk/>
            <pc:sldMk cId="2164912957" sldId="285"/>
            <ac:picMk id="3" creationId="{2D8F1ED1-8B7C-C533-F03C-FF2CB27E860B}"/>
          </ac:picMkLst>
        </pc:picChg>
        <pc:picChg chg="add mod">
          <ac:chgData name="Nguyen Do Quyen 20213093" userId="02407e90-04fb-4b3a-9dbd-26e3ee56131f" providerId="ADAL" clId="{89B0E7EF-B989-A145-9CF8-EB3BBC183F1C}" dt="2024-06-10T05:39:10.064" v="808" actId="1076"/>
          <ac:picMkLst>
            <pc:docMk/>
            <pc:sldMk cId="2164912957" sldId="285"/>
            <ac:picMk id="5" creationId="{C958A266-106F-0D0B-723D-1AD47EE17E4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31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63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57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6/10/2024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6/10/2024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6/10/2024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6/10/2024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6/10/2024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6/10/2024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6/10/2024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6/10/2024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6/10/2024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6/10/2024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23973"/>
            <a:ext cx="11514528" cy="436098"/>
          </a:xfrm>
        </p:spPr>
        <p:txBody>
          <a:bodyPr/>
          <a:lstStyle/>
          <a:p>
            <a:r>
              <a:rPr lang="en-US"/>
              <a:t>2. Stabilising data using differencing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E82D1B-5CB0-4C03-A3B9-E181D5F59796}"/>
              </a:ext>
            </a:extLst>
          </p:cNvPr>
          <p:cNvSpPr txBox="1"/>
          <p:nvPr/>
        </p:nvSpPr>
        <p:spPr>
          <a:xfrm>
            <a:off x="0" y="947537"/>
            <a:ext cx="12192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ctr" fontAlgn="base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2500" b="1" kern="0">
                <a:solidFill>
                  <a:srgbClr val="C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</a:t>
            </a:r>
            <a:r>
              <a:rPr lang="en-US" sz="2500" b="1" kern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SECOND-ORDER</a:t>
            </a:r>
            <a:r>
              <a:rPr lang="en-US" sz="2500" b="1" kern="0">
                <a:solidFill>
                  <a:srgbClr val="C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DIFFERENCED DATA TO OBTAIN STATIONARITY</a:t>
            </a:r>
            <a:endParaRPr lang="en-US" sz="2500" b="1" kern="100">
              <a:solidFill>
                <a:srgbClr val="C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59EC20-BF1A-4BC6-8969-6CDFF7509766}"/>
              </a:ext>
            </a:extLst>
          </p:cNvPr>
          <p:cNvSpPr txBox="1"/>
          <p:nvPr/>
        </p:nvSpPr>
        <p:spPr>
          <a:xfrm>
            <a:off x="787584" y="4626329"/>
            <a:ext cx="10934057" cy="1284134"/>
          </a:xfrm>
          <a:prstGeom prst="rect">
            <a:avLst/>
          </a:prstGeom>
          <a:noFill/>
          <a:ln w="19050">
            <a:solidFill>
              <a:srgbClr val="00376F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kern="0">
                <a:solidFill>
                  <a:srgbClr val="24242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continue stabilizing the data, we execute the </a:t>
            </a:r>
            <a:r>
              <a:rPr lang="en-US" b="1" kern="0">
                <a:solidFill>
                  <a:srgbClr val="24242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second-order differencing </a:t>
            </a:r>
            <a:r>
              <a:rPr lang="en-US" kern="0">
                <a:solidFill>
                  <a:srgbClr val="24242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 the logarithmically transformed data of the quarterly number of Australian arrivals from the UK and </a:t>
            </a:r>
            <a:r>
              <a:rPr lang="en-US" b="1" kern="0">
                <a:solidFill>
                  <a:srgbClr val="24242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apply a lag of 4 to the differenced data. </a:t>
            </a:r>
            <a:r>
              <a:rPr lang="en-US" kern="0">
                <a:solidFill>
                  <a:srgbClr val="24242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Observations have </a:t>
            </a:r>
            <a:r>
              <a:rPr lang="en-US" b="1" kern="0">
                <a:solidFill>
                  <a:srgbClr val="24242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fluctuated around means and stable variables.</a:t>
            </a:r>
            <a:endParaRPr lang="en-US" b="1" kern="10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99DDC-6191-4CB1-BD4E-F20EA7B00FE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4" b="5116"/>
          <a:stretch/>
        </p:blipFill>
        <p:spPr bwMode="auto">
          <a:xfrm>
            <a:off x="2851406" y="1345655"/>
            <a:ext cx="6806411" cy="32373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06972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23973"/>
            <a:ext cx="11514528" cy="436098"/>
          </a:xfrm>
        </p:spPr>
        <p:txBody>
          <a:bodyPr/>
          <a:lstStyle/>
          <a:p>
            <a:r>
              <a:rPr lang="en-US"/>
              <a:t>2. Stabilising data using differencing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E82D1B-5CB0-4C03-A3B9-E181D5F59796}"/>
              </a:ext>
            </a:extLst>
          </p:cNvPr>
          <p:cNvSpPr txBox="1"/>
          <p:nvPr/>
        </p:nvSpPr>
        <p:spPr>
          <a:xfrm>
            <a:off x="383257" y="1201963"/>
            <a:ext cx="1247237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285750" algn="l"/>
                <a:tab pos="457200" algn="l"/>
              </a:tabLst>
            </a:pPr>
            <a:r>
              <a:rPr lang="en-US" sz="2500" b="1" kern="0">
                <a:solidFill>
                  <a:srgbClr val="C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 FOR STATIONARY USE THE ADF (AUGMENTED DICKEY-FULLER) TEST  </a:t>
            </a:r>
            <a:endParaRPr lang="en-US" sz="2500" b="1" kern="100">
              <a:solidFill>
                <a:srgbClr val="C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23C56E-4801-4EC1-94E4-2B50B1E78DA5}"/>
              </a:ext>
            </a:extLst>
          </p:cNvPr>
          <p:cNvSpPr txBox="1"/>
          <p:nvPr/>
        </p:nvSpPr>
        <p:spPr>
          <a:xfrm>
            <a:off x="3675797" y="3958167"/>
            <a:ext cx="3853940" cy="63094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P-value =</a:t>
            </a:r>
            <a:r>
              <a:rPr lang="en-US" sz="3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0.01 </a:t>
            </a:r>
            <a:r>
              <a:rPr lang="en-US" sz="35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&lt;</a:t>
            </a:r>
            <a:r>
              <a:rPr lang="en-US" sz="2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0.05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05A481-77E8-41CC-A975-CC6A2AA541CF}"/>
              </a:ext>
            </a:extLst>
          </p:cNvPr>
          <p:cNvSpPr txBox="1"/>
          <p:nvPr/>
        </p:nvSpPr>
        <p:spPr>
          <a:xfrm>
            <a:off x="439924" y="5290207"/>
            <a:ext cx="11312154" cy="698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1800" kern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use the ADF test to determine the stationarity of a time series, so </a:t>
            </a:r>
            <a:r>
              <a:rPr lang="en-US" sz="1800" b="1" kern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can reject the null hypothesis and </a:t>
            </a:r>
            <a:r>
              <a:rPr lang="en-US" sz="1800" kern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can conclude that the </a:t>
            </a:r>
            <a:r>
              <a:rPr lang="en-US" sz="1800" b="1" kern="0">
                <a:solidFill>
                  <a:srgbClr val="24242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has become stationary.</a:t>
            </a:r>
            <a:endParaRPr lang="en-US" sz="2500" b="1" kern="10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D7F80DA-8454-4B4B-B415-883DE6443ACD}"/>
              </a:ext>
            </a:extLst>
          </p:cNvPr>
          <p:cNvSpPr/>
          <p:nvPr/>
        </p:nvSpPr>
        <p:spPr>
          <a:xfrm>
            <a:off x="5607735" y="4780960"/>
            <a:ext cx="328773" cy="398502"/>
          </a:xfrm>
          <a:prstGeom prst="downArrow">
            <a:avLst/>
          </a:prstGeom>
          <a:solidFill>
            <a:srgbClr val="0037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F789A8-AC7E-4CAA-A30E-064F75977EF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29"/>
          <a:stretch/>
        </p:blipFill>
        <p:spPr bwMode="auto">
          <a:xfrm>
            <a:off x="458157" y="1886257"/>
            <a:ext cx="11441554" cy="16525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3167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ACF graph of differenced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98F7F-9C40-4578-B8FA-2E3C0BDA0E5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76" y="1297705"/>
            <a:ext cx="6155657" cy="42625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854C8C-99E1-4B64-B183-38F9F4E953AE}"/>
              </a:ext>
            </a:extLst>
          </p:cNvPr>
          <p:cNvSpPr/>
          <p:nvPr/>
        </p:nvSpPr>
        <p:spPr>
          <a:xfrm>
            <a:off x="6954416" y="2300056"/>
            <a:ext cx="4448583" cy="575481"/>
          </a:xfrm>
          <a:prstGeom prst="rect">
            <a:avLst/>
          </a:prstGeom>
          <a:solidFill>
            <a:srgbClr val="0037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800" ker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ACF values decrease as the lag increases</a:t>
            </a:r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E1D961-D91E-41F8-A06A-F89C21760303}"/>
              </a:ext>
            </a:extLst>
          </p:cNvPr>
          <p:cNvSpPr/>
          <p:nvPr/>
        </p:nvSpPr>
        <p:spPr>
          <a:xfrm>
            <a:off x="7015132" y="3513221"/>
            <a:ext cx="4390805" cy="940498"/>
          </a:xfrm>
          <a:prstGeom prst="rect">
            <a:avLst/>
          </a:prstGeom>
          <a:solidFill>
            <a:srgbClr val="0037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ker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</a:t>
            </a:r>
            <a:r>
              <a:rPr lang="en-US" sz="1800" ker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decrease in the correlation between the differenced data at larger time lags.</a:t>
            </a:r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A921EC8-C3A0-4F52-8EF6-E6CB02DA0C67}"/>
              </a:ext>
            </a:extLst>
          </p:cNvPr>
          <p:cNvSpPr/>
          <p:nvPr/>
        </p:nvSpPr>
        <p:spPr>
          <a:xfrm>
            <a:off x="9014320" y="3030497"/>
            <a:ext cx="328773" cy="398502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53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PACF graph of differenced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670A79-57B5-414B-B481-9E0D6995AE74}"/>
              </a:ext>
            </a:extLst>
          </p:cNvPr>
          <p:cNvSpPr/>
          <p:nvPr/>
        </p:nvSpPr>
        <p:spPr>
          <a:xfrm>
            <a:off x="6399768" y="1387490"/>
            <a:ext cx="5003231" cy="837397"/>
          </a:xfrm>
          <a:prstGeom prst="rect">
            <a:avLst/>
          </a:prstGeom>
          <a:solidFill>
            <a:srgbClr val="0037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ker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800" ker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 lag increases, the partial autocorrelation values gradually decrease and tend to approach 0</a:t>
            </a:r>
            <a:endParaRPr lang="en-US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E3FF8C-0E50-423F-B729-0A562ADED59C}"/>
              </a:ext>
            </a:extLst>
          </p:cNvPr>
          <p:cNvSpPr/>
          <p:nvPr/>
        </p:nvSpPr>
        <p:spPr>
          <a:xfrm>
            <a:off x="6399767" y="2914610"/>
            <a:ext cx="5003231" cy="837397"/>
          </a:xfrm>
          <a:prstGeom prst="rect">
            <a:avLst/>
          </a:prstGeom>
          <a:solidFill>
            <a:srgbClr val="0037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ker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1800" ker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are no significant correlations between observations at different lags in the differenced data</a:t>
            </a:r>
            <a:endParaRPr lang="en-US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5063AD-EF5E-4969-A48F-745D22F420A8}"/>
              </a:ext>
            </a:extLst>
          </p:cNvPr>
          <p:cNvSpPr/>
          <p:nvPr/>
        </p:nvSpPr>
        <p:spPr>
          <a:xfrm>
            <a:off x="6399766" y="4397930"/>
            <a:ext cx="5003231" cy="837397"/>
          </a:xfrm>
          <a:prstGeom prst="rect">
            <a:avLst/>
          </a:prstGeom>
          <a:solidFill>
            <a:srgbClr val="0037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ker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en-US" sz="1800" ker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ifferenced data of the quarterly number of Australian arrivals from UK is stationarity.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0568403-AE6E-45FB-841A-4AF536C36FA8}"/>
              </a:ext>
            </a:extLst>
          </p:cNvPr>
          <p:cNvSpPr/>
          <p:nvPr/>
        </p:nvSpPr>
        <p:spPr>
          <a:xfrm>
            <a:off x="8665517" y="2392398"/>
            <a:ext cx="328773" cy="398502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62180415-5644-48AA-87CE-181E79EB4DD9}"/>
              </a:ext>
            </a:extLst>
          </p:cNvPr>
          <p:cNvSpPr/>
          <p:nvPr/>
        </p:nvSpPr>
        <p:spPr>
          <a:xfrm>
            <a:off x="8665516" y="3962083"/>
            <a:ext cx="328773" cy="398502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7BDA4735-6BB7-8053-32F3-B0452F013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36" y="1646430"/>
            <a:ext cx="5943600" cy="337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0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ARIMA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A1B1959-0590-DA83-2A2A-5F39571B6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711" y="981210"/>
            <a:ext cx="5943600" cy="3373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57B613-DDAB-5523-ADDE-31DCD4897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919554"/>
            <a:ext cx="5943601" cy="34354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060C2C-5EDD-5C5E-9212-8F4C1BAAA586}"/>
              </a:ext>
            </a:extLst>
          </p:cNvPr>
          <p:cNvSpPr txBox="1"/>
          <p:nvPr/>
        </p:nvSpPr>
        <p:spPr>
          <a:xfrm>
            <a:off x="2864039" y="4526660"/>
            <a:ext cx="6843562" cy="1451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ARIMA (4,1,2) and ARIMA (4,0,2) with p, d, q respectively.</a:t>
            </a:r>
            <a:endParaRPr lang="en-US" sz="1600" kern="10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p: the number of lags that have significant spike at ACF chart.</a:t>
            </a:r>
            <a:endParaRPr lang="en-US" sz="1600" kern="10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q: the number of lags that have significant spike at PACF chart.</a:t>
            </a:r>
            <a:endParaRPr lang="en-US" sz="1600" kern="10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d: the different times required for converting to stationary data.</a:t>
            </a:r>
            <a:endParaRPr lang="en-US" sz="1600" kern="10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654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ARIMA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6B415-96FB-CB30-B72E-B7BF116E4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70" y="1070991"/>
            <a:ext cx="9204660" cy="3360373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C4CB56-9863-0D40-CB6D-4B68F2A096D0}"/>
              </a:ext>
            </a:extLst>
          </p:cNvPr>
          <p:cNvSpPr txBox="1"/>
          <p:nvPr/>
        </p:nvSpPr>
        <p:spPr>
          <a:xfrm>
            <a:off x="993610" y="4431364"/>
            <a:ext cx="10504970" cy="2159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residual plot of model ARIMA (4,1,2) are randomly scattered around zero, with no apparent patterns or trends. Therefore, this is a quite well-fitting ARIMA model.</a:t>
            </a:r>
            <a:endParaRPr lang="en-US" sz="1600" kern="10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P-value for testing autocorrelation of ARIMA (4,1,2) = 0.6572 &gt; 0.05. It shows that there is not enough evidence to reject null hypothesis. Therefore, the residual of model is no autocorrelation.</a:t>
            </a:r>
            <a:endParaRPr lang="en-US" kern="10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AIC = -199.537</a:t>
            </a:r>
            <a:endParaRPr lang="en-US" sz="1800" kern="10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600" kern="10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05CB4-64ED-F61F-8906-6BF9EB9BCCDF}"/>
              </a:ext>
            </a:extLst>
          </p:cNvPr>
          <p:cNvSpPr txBox="1"/>
          <p:nvPr/>
        </p:nvSpPr>
        <p:spPr>
          <a:xfrm>
            <a:off x="213608" y="840159"/>
            <a:ext cx="232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ARIMA (4,1,2)</a:t>
            </a:r>
          </a:p>
        </p:txBody>
      </p:sp>
    </p:spTree>
    <p:extLst>
      <p:ext uri="{BB962C8B-B14F-4D97-AF65-F5344CB8AC3E}">
        <p14:creationId xmlns:p14="http://schemas.microsoft.com/office/powerpoint/2010/main" val="2821026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ARIMA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C4CB56-9863-0D40-CB6D-4B68F2A096D0}"/>
              </a:ext>
            </a:extLst>
          </p:cNvPr>
          <p:cNvSpPr txBox="1"/>
          <p:nvPr/>
        </p:nvSpPr>
        <p:spPr>
          <a:xfrm>
            <a:off x="993610" y="4431364"/>
            <a:ext cx="10504970" cy="2159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residual plot of model ARIMA (4,1,2) are randomly scattered around zero, with no apparent patterns or trends. Therefore, this is a quite well-fitting ARIMA model.</a:t>
            </a:r>
            <a:endParaRPr lang="en-US" sz="1600" kern="10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P-value for testing autocorrelation of ARIMA (4,1,2) = </a:t>
            </a:r>
            <a:r>
              <a:rPr lang="en-US" sz="180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0.8385</a:t>
            </a:r>
            <a:r>
              <a:rPr lang="en-US" sz="18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&gt; 0.05. It shows that there is not enough evidence to reject null hypothesis. Therefore, the residual of model is no autocorrelation.</a:t>
            </a:r>
            <a:endParaRPr lang="en-US" kern="10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AIC = -208.28</a:t>
            </a:r>
            <a:endParaRPr lang="en-US" sz="1800" kern="10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600" kern="10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05CB4-64ED-F61F-8906-6BF9EB9BCCDF}"/>
              </a:ext>
            </a:extLst>
          </p:cNvPr>
          <p:cNvSpPr txBox="1"/>
          <p:nvPr/>
        </p:nvSpPr>
        <p:spPr>
          <a:xfrm>
            <a:off x="213608" y="840159"/>
            <a:ext cx="232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ARIMA (4,0,2)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8F1ED1-8B7C-C533-F03C-FF2CB27E8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435" y="1233727"/>
            <a:ext cx="9041130" cy="31976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3200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ARIMA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05CB4-64ED-F61F-8906-6BF9EB9BCCDF}"/>
              </a:ext>
            </a:extLst>
          </p:cNvPr>
          <p:cNvSpPr txBox="1"/>
          <p:nvPr/>
        </p:nvSpPr>
        <p:spPr>
          <a:xfrm>
            <a:off x="213608" y="840159"/>
            <a:ext cx="2327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ARIMA (4,0,2)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A1AB98-DA3C-33C9-14D8-C3C02816B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8" y="2010540"/>
            <a:ext cx="11639656" cy="32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08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6. AUTO ARIMA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 descr="A close up of a text&#10;&#10;Description automatically generated">
            <a:extLst>
              <a:ext uri="{FF2B5EF4-FFF2-40B4-BE49-F238E27FC236}">
                <a16:creationId xmlns:a16="http://schemas.microsoft.com/office/drawing/2014/main" id="{13590BDF-4DCD-5B54-F132-32A2F0296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36" y="929278"/>
            <a:ext cx="7157967" cy="744785"/>
          </a:xfrm>
          <a:prstGeom prst="rect">
            <a:avLst/>
          </a:prstGeom>
          <a:ln>
            <a:solidFill>
              <a:srgbClr val="063366"/>
            </a:solidFill>
          </a:ln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D79CC8E-A6CF-DE3E-C8DC-48FD3D4DB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36" y="2054700"/>
            <a:ext cx="7157966" cy="3818502"/>
          </a:xfrm>
          <a:prstGeom prst="rect">
            <a:avLst/>
          </a:prstGeom>
          <a:ln>
            <a:solidFill>
              <a:srgbClr val="063366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CC7384-913C-ADBE-4BD3-C43706B082FF}"/>
              </a:ext>
            </a:extLst>
          </p:cNvPr>
          <p:cNvSpPr txBox="1"/>
          <p:nvPr/>
        </p:nvSpPr>
        <p:spPr>
          <a:xfrm>
            <a:off x="7871600" y="4911145"/>
            <a:ext cx="3853940" cy="4770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ARIMA (1,0,2)</a:t>
            </a:r>
            <a:endParaRPr lang="en-US" sz="35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Arrow: Down 13">
            <a:extLst>
              <a:ext uri="{FF2B5EF4-FFF2-40B4-BE49-F238E27FC236}">
                <a16:creationId xmlns:a16="http://schemas.microsoft.com/office/drawing/2014/main" id="{7B530F77-8EE3-1AF4-453B-371774E48C74}"/>
              </a:ext>
            </a:extLst>
          </p:cNvPr>
          <p:cNvSpPr/>
          <p:nvPr/>
        </p:nvSpPr>
        <p:spPr>
          <a:xfrm>
            <a:off x="9634183" y="4159556"/>
            <a:ext cx="328773" cy="398502"/>
          </a:xfrm>
          <a:prstGeom prst="downArrow">
            <a:avLst/>
          </a:prstGeom>
          <a:solidFill>
            <a:srgbClr val="0037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C8F102-0182-2347-E0CE-46C781115214}"/>
              </a:ext>
            </a:extLst>
          </p:cNvPr>
          <p:cNvSpPr/>
          <p:nvPr/>
        </p:nvSpPr>
        <p:spPr>
          <a:xfrm>
            <a:off x="7773717" y="1338884"/>
            <a:ext cx="4150115" cy="1087170"/>
          </a:xfrm>
          <a:prstGeom prst="rect">
            <a:avLst/>
          </a:prstGeom>
          <a:solidFill>
            <a:srgbClr val="0037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Helping in automatically selecting an appropriate ARIMA model by considering the AIC values and the model order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A85D71-44A3-A5B2-1906-E8194A4EADE9}"/>
              </a:ext>
            </a:extLst>
          </p:cNvPr>
          <p:cNvSpPr txBox="1"/>
          <p:nvPr/>
        </p:nvSpPr>
        <p:spPr>
          <a:xfrm>
            <a:off x="7973200" y="3285545"/>
            <a:ext cx="3853940" cy="4770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AIC = -189.81</a:t>
            </a:r>
            <a:endParaRPr lang="en-US" sz="35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Arrow: Down 13">
            <a:extLst>
              <a:ext uri="{FF2B5EF4-FFF2-40B4-BE49-F238E27FC236}">
                <a16:creationId xmlns:a16="http://schemas.microsoft.com/office/drawing/2014/main" id="{5BC48C63-D7F5-5AB0-02F5-D9A8F4096DDC}"/>
              </a:ext>
            </a:extLst>
          </p:cNvPr>
          <p:cNvSpPr/>
          <p:nvPr/>
        </p:nvSpPr>
        <p:spPr>
          <a:xfrm>
            <a:off x="9634183" y="2595167"/>
            <a:ext cx="328773" cy="398502"/>
          </a:xfrm>
          <a:prstGeom prst="downArrow">
            <a:avLst/>
          </a:prstGeom>
          <a:solidFill>
            <a:srgbClr val="0037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1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6. AUTO ARIMA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005D5D-C7BA-61CE-E723-37C2B3EDDFD1}"/>
              </a:ext>
            </a:extLst>
          </p:cNvPr>
          <p:cNvGrpSpPr/>
          <p:nvPr/>
        </p:nvGrpSpPr>
        <p:grpSpPr>
          <a:xfrm>
            <a:off x="1140348" y="974575"/>
            <a:ext cx="9911304" cy="3215936"/>
            <a:chOff x="945382" y="1064484"/>
            <a:chExt cx="10041932" cy="334332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6DD3E5-B838-2970-A93D-B05E45713363}"/>
                </a:ext>
              </a:extLst>
            </p:cNvPr>
            <p:cNvSpPr txBox="1"/>
            <p:nvPr/>
          </p:nvSpPr>
          <p:spPr>
            <a:xfrm>
              <a:off x="7507314" y="1068511"/>
              <a:ext cx="3480000" cy="47705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AIC = -199.537</a:t>
              </a:r>
              <a:endParaRPr lang="en-US" sz="3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A22BB2-B319-9301-CBB6-8F86BE5E5D97}"/>
                </a:ext>
              </a:extLst>
            </p:cNvPr>
            <p:cNvSpPr txBox="1"/>
            <p:nvPr/>
          </p:nvSpPr>
          <p:spPr>
            <a:xfrm>
              <a:off x="945382" y="1064484"/>
              <a:ext cx="3480000" cy="47705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(fit) ARIMA (4,1,2)</a:t>
              </a:r>
              <a:endParaRPr lang="en-US" sz="35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75814E-E67F-EBCB-7255-3391C6423626}"/>
                </a:ext>
              </a:extLst>
            </p:cNvPr>
            <p:cNvSpPr txBox="1"/>
            <p:nvPr/>
          </p:nvSpPr>
          <p:spPr>
            <a:xfrm>
              <a:off x="945382" y="2305261"/>
              <a:ext cx="3480000" cy="47705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(fit1) ARIMA (4,0,2)</a:t>
              </a:r>
              <a:endParaRPr lang="en-US" sz="35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1AAF88-1FB8-7F82-A64A-F8256C1AB6B1}"/>
                </a:ext>
              </a:extLst>
            </p:cNvPr>
            <p:cNvSpPr txBox="1"/>
            <p:nvPr/>
          </p:nvSpPr>
          <p:spPr>
            <a:xfrm>
              <a:off x="945382" y="3546038"/>
              <a:ext cx="3480000" cy="86177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(</a:t>
              </a:r>
              <a:r>
                <a:rPr lang="en-US" sz="2500" b="1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auto_arima</a:t>
              </a:r>
              <a:r>
                <a:rPr lang="en-US" sz="2500" b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) ARIMA (1,0,2)</a:t>
              </a:r>
              <a:endParaRPr lang="en-US" sz="35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6FADE38C-B1BB-B575-E9F8-D2EE33BAF8E5}"/>
                </a:ext>
              </a:extLst>
            </p:cNvPr>
            <p:cNvSpPr/>
            <p:nvPr/>
          </p:nvSpPr>
          <p:spPr>
            <a:xfrm>
              <a:off x="5907924" y="1141975"/>
              <a:ext cx="917419" cy="360568"/>
            </a:xfrm>
            <a:prstGeom prst="rightArrow">
              <a:avLst/>
            </a:prstGeom>
            <a:solidFill>
              <a:srgbClr val="0736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3E5E6E42-E96A-3F34-E53B-8BC401D57411}"/>
                </a:ext>
              </a:extLst>
            </p:cNvPr>
            <p:cNvSpPr/>
            <p:nvPr/>
          </p:nvSpPr>
          <p:spPr>
            <a:xfrm>
              <a:off x="5907924" y="2367126"/>
              <a:ext cx="917419" cy="360568"/>
            </a:xfrm>
            <a:prstGeom prst="rightArrow">
              <a:avLst/>
            </a:prstGeom>
            <a:solidFill>
              <a:srgbClr val="0736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D8DCD6E5-94AF-7BC7-3B4E-F8CFC704EF4C}"/>
                </a:ext>
              </a:extLst>
            </p:cNvPr>
            <p:cNvSpPr/>
            <p:nvPr/>
          </p:nvSpPr>
          <p:spPr>
            <a:xfrm>
              <a:off x="5907924" y="3686278"/>
              <a:ext cx="917419" cy="360568"/>
            </a:xfrm>
            <a:prstGeom prst="rightArrow">
              <a:avLst/>
            </a:prstGeom>
            <a:solidFill>
              <a:srgbClr val="0736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8B982B-0FFB-A140-628D-FE027358529A}"/>
                </a:ext>
              </a:extLst>
            </p:cNvPr>
            <p:cNvSpPr txBox="1"/>
            <p:nvPr/>
          </p:nvSpPr>
          <p:spPr>
            <a:xfrm>
              <a:off x="7507314" y="2305261"/>
              <a:ext cx="3480000" cy="47705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AIC = -208.2804</a:t>
              </a:r>
              <a:endParaRPr lang="en-US" sz="3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A9247A-3E7C-2774-CC96-A975EE02EBF2}"/>
                </a:ext>
              </a:extLst>
            </p:cNvPr>
            <p:cNvSpPr txBox="1"/>
            <p:nvPr/>
          </p:nvSpPr>
          <p:spPr>
            <a:xfrm>
              <a:off x="7507314" y="3647533"/>
              <a:ext cx="3480000" cy="47705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AIC = -189.81</a:t>
              </a:r>
              <a:endParaRPr lang="en-US" sz="3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BC29ADD-C16A-E4DF-2B40-0415F75ABB94}"/>
              </a:ext>
            </a:extLst>
          </p:cNvPr>
          <p:cNvSpPr txBox="1"/>
          <p:nvPr/>
        </p:nvSpPr>
        <p:spPr>
          <a:xfrm>
            <a:off x="4617496" y="5788690"/>
            <a:ext cx="3747038" cy="4474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(fit1) ARIMA (4,0,2)</a:t>
            </a:r>
            <a:endParaRPr lang="en-US" sz="3500" b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Arrow: Down 10">
            <a:extLst>
              <a:ext uri="{FF2B5EF4-FFF2-40B4-BE49-F238E27FC236}">
                <a16:creationId xmlns:a16="http://schemas.microsoft.com/office/drawing/2014/main" id="{E8766B97-B61F-8932-439D-8AADA4E62EE9}"/>
              </a:ext>
            </a:extLst>
          </p:cNvPr>
          <p:cNvSpPr/>
          <p:nvPr/>
        </p:nvSpPr>
        <p:spPr>
          <a:xfrm>
            <a:off x="6193182" y="4238539"/>
            <a:ext cx="328773" cy="398502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D40BAB-3A2A-F515-C50B-246FCAD0B99A}"/>
              </a:ext>
            </a:extLst>
          </p:cNvPr>
          <p:cNvSpPr txBox="1"/>
          <p:nvPr/>
        </p:nvSpPr>
        <p:spPr>
          <a:xfrm>
            <a:off x="1261068" y="4626187"/>
            <a:ext cx="10459893" cy="698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1800" kern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Lower AIC values indicate a better fit, with a lower level of information loss and more efficient model representation</a:t>
            </a:r>
            <a:endParaRPr lang="en-US" sz="2500" b="1" kern="10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Arrow: Down 10">
            <a:extLst>
              <a:ext uri="{FF2B5EF4-FFF2-40B4-BE49-F238E27FC236}">
                <a16:creationId xmlns:a16="http://schemas.microsoft.com/office/drawing/2014/main" id="{F9916E28-C6BB-478D-42E3-DC5C4B05C789}"/>
              </a:ext>
            </a:extLst>
          </p:cNvPr>
          <p:cNvSpPr/>
          <p:nvPr/>
        </p:nvSpPr>
        <p:spPr>
          <a:xfrm>
            <a:off x="6193182" y="5325161"/>
            <a:ext cx="328773" cy="398502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8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6" grpId="0" animBg="1"/>
      <p:bldP spid="29" grpId="0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711190" y="1668133"/>
            <a:ext cx="9450080" cy="154369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/>
                <a:ea typeface="Lato"/>
                <a:cs typeface="Lato"/>
              </a:rPr>
              <a:t>ARIMA MODEL FOR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/>
                <a:ea typeface="Lato"/>
                <a:cs typeface="Lato"/>
              </a:rPr>
              <a:t>AUSTRALIA ARRIVALS FROM THE UK</a:t>
            </a: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716246" y="3258290"/>
            <a:ext cx="7342482" cy="42546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/>
                <a:ea typeface="Lato"/>
                <a:cs typeface="Lato"/>
              </a:rPr>
              <a:t>GROUP 4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376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376F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FA32959-88A0-6B80-F181-AE6DE5067EFE}"/>
              </a:ext>
            </a:extLst>
          </p:cNvPr>
          <p:cNvSpPr txBox="1">
            <a:spLocks/>
          </p:cNvSpPr>
          <p:nvPr/>
        </p:nvSpPr>
        <p:spPr>
          <a:xfrm>
            <a:off x="712828" y="3674961"/>
            <a:ext cx="7342482" cy="20480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Tống Ngọc Huyền – 20213065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Nguyễn Ngọc Vân Khanh – 20213066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Nguyễn Đỗ Quyên – 20213093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Bùi Ánh Vân – 20213106</a:t>
            </a:r>
          </a:p>
        </p:txBody>
      </p:sp>
    </p:spTree>
    <p:extLst>
      <p:ext uri="{BB962C8B-B14F-4D97-AF65-F5344CB8AC3E}">
        <p14:creationId xmlns:p14="http://schemas.microsoft.com/office/powerpoint/2010/main" val="1155136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ARIMA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C958A266-106F-0D0B-723D-1AD47EE17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466" y="870857"/>
            <a:ext cx="6599066" cy="4081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BF5353-6C14-1958-528F-797AD89BD3A3}"/>
              </a:ext>
            </a:extLst>
          </p:cNvPr>
          <p:cNvSpPr txBox="1"/>
          <p:nvPr/>
        </p:nvSpPr>
        <p:spPr>
          <a:xfrm>
            <a:off x="628971" y="5068134"/>
            <a:ext cx="10934057" cy="868636"/>
          </a:xfrm>
          <a:prstGeom prst="rect">
            <a:avLst/>
          </a:prstGeom>
          <a:noFill/>
          <a:ln w="19050">
            <a:solidFill>
              <a:srgbClr val="00376F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kern="0">
                <a:solidFill>
                  <a:srgbClr val="24242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Based on the plot and the Box-</a:t>
            </a:r>
            <a:r>
              <a:rPr lang="en-US" kern="0" err="1">
                <a:solidFill>
                  <a:srgbClr val="24242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Ljung</a:t>
            </a:r>
            <a:r>
              <a:rPr lang="en-US" kern="0">
                <a:solidFill>
                  <a:srgbClr val="24242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test, the </a:t>
            </a:r>
            <a:r>
              <a:rPr lang="en-US" kern="0" err="1">
                <a:solidFill>
                  <a:srgbClr val="24242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fitARIMA</a:t>
            </a:r>
            <a:r>
              <a:rPr lang="en-US" kern="0">
                <a:solidFill>
                  <a:srgbClr val="24242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model appears to provide a reasonable fit to the </a:t>
            </a:r>
            <a:r>
              <a:rPr lang="en-US" kern="0" err="1">
                <a:solidFill>
                  <a:srgbClr val="24242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uk_seasonal_diff</a:t>
            </a:r>
            <a:r>
              <a:rPr lang="en-US" kern="0">
                <a:solidFill>
                  <a:srgbClr val="24242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data, and there is no significant autocorrelation remaining in the model’s residuals.</a:t>
            </a:r>
            <a:endParaRPr lang="en-US" b="1" kern="10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912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372" y="867865"/>
            <a:ext cx="7391400" cy="436098"/>
          </a:xfrm>
        </p:spPr>
        <p:txBody>
          <a:bodyPr/>
          <a:lstStyle/>
          <a:p>
            <a:pPr algn="ctr"/>
            <a:r>
              <a:rPr lang="en-US" sz="4000">
                <a:solidFill>
                  <a:srgbClr val="C00000"/>
                </a:solidFill>
              </a:rPr>
              <a:t>TABLE OF 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376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376F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7E09D2-808E-58F7-AE56-D403A86CADA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35770" y="2207171"/>
            <a:ext cx="6836603" cy="2875199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US" sz="2400" b="0" i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Time plot for Australia Arrivals from the UK</a:t>
            </a:r>
            <a:endParaRPr lang="en-US" sz="3600" b="0" i="0">
              <a:solidFill>
                <a:srgbClr val="242424"/>
              </a:solidFill>
              <a:effectLst/>
              <a:highlight>
                <a:srgbClr val="FFFFFF"/>
              </a:highlight>
              <a:latin typeface="Segoe UI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err="1">
                <a:solidFill>
                  <a:srgbClr val="242424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Stabilising</a:t>
            </a:r>
            <a:r>
              <a:rPr lang="en-US" sz="2400">
                <a:solidFill>
                  <a:srgbClr val="242424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data using differencing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>
                <a:solidFill>
                  <a:srgbClr val="242424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ACF graph of differenced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>
                <a:solidFill>
                  <a:srgbClr val="242424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PACF graph of differenced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>
                <a:solidFill>
                  <a:srgbClr val="242424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Suggested model by ACF and PACF graphs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>
                <a:solidFill>
                  <a:srgbClr val="242424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ARIMA model &amp; the best model</a:t>
            </a:r>
          </a:p>
        </p:txBody>
      </p:sp>
    </p:spTree>
    <p:extLst>
      <p:ext uri="{BB962C8B-B14F-4D97-AF65-F5344CB8AC3E}">
        <p14:creationId xmlns:p14="http://schemas.microsoft.com/office/powerpoint/2010/main" val="3068901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Time plot for Australia Arrivals from the UK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F2FC41-2463-410D-868E-6E7C5F7DFB9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36" y="1102010"/>
            <a:ext cx="7119242" cy="392441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4D55D7C-B449-4BAF-8638-A031CB7B8DEA}"/>
              </a:ext>
            </a:extLst>
          </p:cNvPr>
          <p:cNvSpPr/>
          <p:nvPr/>
        </p:nvSpPr>
        <p:spPr>
          <a:xfrm>
            <a:off x="7787811" y="2316346"/>
            <a:ext cx="3472665" cy="1061426"/>
          </a:xfrm>
          <a:prstGeom prst="rect">
            <a:avLst/>
          </a:prstGeom>
          <a:solidFill>
            <a:srgbClr val="0037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ker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US" sz="1800" b="1" kern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on-stationaries in both mean and variance</a:t>
            </a:r>
            <a:endParaRPr lang="en-US" b="1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B4DF78-77E6-41A7-B3B2-46B4F51E78DA}"/>
              </a:ext>
            </a:extLst>
          </p:cNvPr>
          <p:cNvSpPr txBox="1"/>
          <p:nvPr/>
        </p:nvSpPr>
        <p:spPr>
          <a:xfrm>
            <a:off x="839912" y="5145478"/>
            <a:ext cx="10420563" cy="868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ker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en-US" sz="1800" kern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 number of arrivals has unstable changes between two consecutive years and significant upward trend over the observed period</a:t>
            </a: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23973"/>
            <a:ext cx="11514528" cy="436098"/>
          </a:xfrm>
        </p:spPr>
        <p:txBody>
          <a:bodyPr/>
          <a:lstStyle/>
          <a:p>
            <a:r>
              <a:rPr lang="en-US"/>
              <a:t>2. Stabilising data using differencing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E82D1B-5CB0-4C03-A3B9-E181D5F59796}"/>
              </a:ext>
            </a:extLst>
          </p:cNvPr>
          <p:cNvSpPr txBox="1"/>
          <p:nvPr/>
        </p:nvSpPr>
        <p:spPr>
          <a:xfrm>
            <a:off x="2616758" y="1000205"/>
            <a:ext cx="695848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ctr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285750" algn="l"/>
                <a:tab pos="457200" algn="l"/>
              </a:tabLst>
            </a:pPr>
            <a:r>
              <a:rPr lang="en-US" sz="2500" b="1" kern="0">
                <a:solidFill>
                  <a:srgbClr val="C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ACF BEFORE DIFFERENCING DATA</a:t>
            </a:r>
            <a:endParaRPr lang="en-US" sz="2500" b="1" kern="100">
              <a:solidFill>
                <a:srgbClr val="C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D26E91-C51A-4DC1-8522-530C90CDE16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3" b="5743"/>
          <a:stretch/>
        </p:blipFill>
        <p:spPr bwMode="auto">
          <a:xfrm>
            <a:off x="338736" y="1858814"/>
            <a:ext cx="7014506" cy="37542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D65124-1E7A-48E5-B2C0-F676AC9A92B8}"/>
              </a:ext>
            </a:extLst>
          </p:cNvPr>
          <p:cNvSpPr txBox="1"/>
          <p:nvPr/>
        </p:nvSpPr>
        <p:spPr>
          <a:xfrm>
            <a:off x="7909560" y="2464355"/>
            <a:ext cx="3761551" cy="2124236"/>
          </a:xfrm>
          <a:prstGeom prst="rect">
            <a:avLst/>
          </a:prstGeom>
          <a:noFill/>
          <a:ln w="19050">
            <a:solidFill>
              <a:srgbClr val="00376F"/>
            </a:solidFill>
          </a:ln>
        </p:spPr>
        <p:txBody>
          <a:bodyPr wrap="square">
            <a:spAutoFit/>
          </a:bodyPr>
          <a:lstStyle/>
          <a:p>
            <a:pPr marR="0" lv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kern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Most values </a:t>
            </a:r>
            <a:r>
              <a:rPr lang="en-US" sz="1500" b="1" kern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exceed</a:t>
            </a:r>
            <a:r>
              <a:rPr lang="en-US" sz="1500" kern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bounds of confidence intervals</a:t>
            </a:r>
          </a:p>
          <a:p>
            <a:pPr marL="285750" marR="0" lvl="0" indent="-28575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ker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</a:t>
            </a:r>
            <a:r>
              <a:rPr lang="en-US" sz="1500" kern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luctuations are </a:t>
            </a:r>
            <a:r>
              <a:rPr lang="en-US" sz="1500" b="1" kern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not white noise</a:t>
            </a:r>
            <a:r>
              <a:rPr lang="en-US" sz="1500" kern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there are strong patterns and underlying trends in the time series.</a:t>
            </a:r>
            <a:r>
              <a:rPr lang="en-US" sz="1500" kern="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500" kern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data can be quarterly seasonal.</a:t>
            </a:r>
            <a:endParaRPr lang="en-US" sz="1500" kern="10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927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23973"/>
            <a:ext cx="11514528" cy="436098"/>
          </a:xfrm>
        </p:spPr>
        <p:txBody>
          <a:bodyPr/>
          <a:lstStyle/>
          <a:p>
            <a:r>
              <a:rPr lang="en-US"/>
              <a:t>2. Stabilising data using differencing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E82D1B-5CB0-4C03-A3B9-E181D5F59796}"/>
              </a:ext>
            </a:extLst>
          </p:cNvPr>
          <p:cNvSpPr txBox="1"/>
          <p:nvPr/>
        </p:nvSpPr>
        <p:spPr>
          <a:xfrm>
            <a:off x="2616758" y="1057355"/>
            <a:ext cx="695848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ctr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285750" algn="l"/>
                <a:tab pos="457200" algn="l"/>
              </a:tabLst>
            </a:pPr>
            <a:r>
              <a:rPr lang="en-US" sz="2500" b="1" kern="0">
                <a:solidFill>
                  <a:srgbClr val="C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PACF BEFORE DIFFERENCING DATA</a:t>
            </a:r>
            <a:endParaRPr lang="en-US" sz="2500" b="1" kern="100">
              <a:solidFill>
                <a:srgbClr val="C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842F4-B1FD-407C-8FF1-EFB138249F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86" y="1658462"/>
            <a:ext cx="7014252" cy="424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DA2A3E-C076-4C92-91B4-006229B42E61}"/>
              </a:ext>
            </a:extLst>
          </p:cNvPr>
          <p:cNvSpPr txBox="1"/>
          <p:nvPr/>
        </p:nvSpPr>
        <p:spPr>
          <a:xfrm>
            <a:off x="7969289" y="2727427"/>
            <a:ext cx="3828899" cy="1777987"/>
          </a:xfrm>
          <a:prstGeom prst="rect">
            <a:avLst/>
          </a:prstGeom>
          <a:noFill/>
          <a:ln w="19050">
            <a:solidFill>
              <a:srgbClr val="00376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ker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en-US" sz="1500" kern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 larger correlation occurs at </a:t>
            </a:r>
            <a:r>
              <a:rPr lang="en-US" sz="1500" b="1" kern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lag 1, 3, and 4, </a:t>
            </a:r>
            <a:r>
              <a:rPr lang="en-US" sz="1500" kern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which </a:t>
            </a:r>
            <a:r>
              <a:rPr lang="en-US" sz="1500" b="1" kern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exceed confidence intervals.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500" ker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  <a:r>
              <a:rPr lang="en-US" sz="1500" kern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 number of Australian arrivals from the UK is influenced by its immediate past value.</a:t>
            </a:r>
            <a:endParaRPr lang="en-US" sz="15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861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23973"/>
            <a:ext cx="11514528" cy="436098"/>
          </a:xfrm>
        </p:spPr>
        <p:txBody>
          <a:bodyPr/>
          <a:lstStyle/>
          <a:p>
            <a:r>
              <a:rPr lang="en-US"/>
              <a:t>2. Stabilising data using differencing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E82D1B-5CB0-4C03-A3B9-E181D5F59796}"/>
              </a:ext>
            </a:extLst>
          </p:cNvPr>
          <p:cNvSpPr txBox="1"/>
          <p:nvPr/>
        </p:nvSpPr>
        <p:spPr>
          <a:xfrm>
            <a:off x="383257" y="1201963"/>
            <a:ext cx="1247237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285750" algn="l"/>
                <a:tab pos="457200" algn="l"/>
              </a:tabLst>
            </a:pPr>
            <a:r>
              <a:rPr lang="en-US" sz="2500" b="1" kern="0">
                <a:solidFill>
                  <a:srgbClr val="C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 FOR STATIONARY USE THE ADF (AUGMENTED DICKEY-FULLER) TEST  </a:t>
            </a:r>
            <a:endParaRPr lang="en-US" sz="2500" b="1" kern="100">
              <a:solidFill>
                <a:srgbClr val="C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51FBB7-EEEA-4E6E-A542-0794EC97122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75" r="8164"/>
          <a:stretch/>
        </p:blipFill>
        <p:spPr bwMode="auto">
          <a:xfrm>
            <a:off x="498766" y="1957829"/>
            <a:ext cx="11038126" cy="1534477"/>
          </a:xfrm>
          <a:prstGeom prst="rect">
            <a:avLst/>
          </a:prstGeom>
          <a:noFill/>
          <a:ln w="19050">
            <a:solidFill>
              <a:srgbClr val="00376F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23C56E-4801-4EC1-94E4-2B50B1E78DA5}"/>
              </a:ext>
            </a:extLst>
          </p:cNvPr>
          <p:cNvSpPr txBox="1"/>
          <p:nvPr/>
        </p:nvSpPr>
        <p:spPr>
          <a:xfrm>
            <a:off x="3675797" y="3958167"/>
            <a:ext cx="4373313" cy="63094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P-value =</a:t>
            </a:r>
            <a:r>
              <a:rPr lang="en-US" sz="3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0.9853 </a:t>
            </a:r>
            <a:r>
              <a:rPr lang="en-US" sz="35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&gt;</a:t>
            </a:r>
            <a:r>
              <a:rPr lang="en-US" sz="2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0.05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05A481-77E8-41CC-A975-CC6A2AA541CF}"/>
              </a:ext>
            </a:extLst>
          </p:cNvPr>
          <p:cNvSpPr txBox="1"/>
          <p:nvPr/>
        </p:nvSpPr>
        <p:spPr>
          <a:xfrm>
            <a:off x="439924" y="5290207"/>
            <a:ext cx="11312154" cy="698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1800" kern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use the ADF test to determine the stationarity of a time series, so </a:t>
            </a:r>
            <a:r>
              <a:rPr lang="en-US" sz="1800" b="1" kern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cannot reject the null hypothesis and </a:t>
            </a:r>
            <a:r>
              <a:rPr lang="en-US" sz="1800" kern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can </a:t>
            </a:r>
            <a:r>
              <a:rPr lang="en-US" sz="1800" b="1" kern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conclude that the data is non-stationary. </a:t>
            </a:r>
            <a:endParaRPr lang="en-US" sz="2500" b="1" kern="10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D7F80DA-8454-4B4B-B415-883DE6443ACD}"/>
              </a:ext>
            </a:extLst>
          </p:cNvPr>
          <p:cNvSpPr/>
          <p:nvPr/>
        </p:nvSpPr>
        <p:spPr>
          <a:xfrm>
            <a:off x="5607735" y="4780960"/>
            <a:ext cx="328773" cy="398502"/>
          </a:xfrm>
          <a:prstGeom prst="downArrow">
            <a:avLst/>
          </a:prstGeom>
          <a:solidFill>
            <a:srgbClr val="0037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63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23973"/>
            <a:ext cx="11514528" cy="436098"/>
          </a:xfrm>
        </p:spPr>
        <p:txBody>
          <a:bodyPr/>
          <a:lstStyle/>
          <a:p>
            <a:r>
              <a:rPr lang="en-US"/>
              <a:t>2. Stabilising data using differencing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E82D1B-5CB0-4C03-A3B9-E181D5F59796}"/>
              </a:ext>
            </a:extLst>
          </p:cNvPr>
          <p:cNvSpPr txBox="1"/>
          <p:nvPr/>
        </p:nvSpPr>
        <p:spPr>
          <a:xfrm>
            <a:off x="1897839" y="910264"/>
            <a:ext cx="906341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fontAlgn="base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2500" b="1" kern="0">
                <a:solidFill>
                  <a:srgbClr val="C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1ST DIFFERENCED DATA TO OBTAIN STATIONARITY</a:t>
            </a:r>
            <a:endParaRPr lang="en-US" sz="2500" b="1" kern="100">
              <a:solidFill>
                <a:srgbClr val="C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59EC20-BF1A-4BC6-8969-6CDFF7509766}"/>
              </a:ext>
            </a:extLst>
          </p:cNvPr>
          <p:cNvSpPr txBox="1"/>
          <p:nvPr/>
        </p:nvSpPr>
        <p:spPr>
          <a:xfrm>
            <a:off x="787588" y="4797661"/>
            <a:ext cx="10934057" cy="1284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stabilize the time series, we compute the </a:t>
            </a:r>
            <a:r>
              <a:rPr lang="en-US" sz="1800" b="1" kern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differences between consecutive observations </a:t>
            </a:r>
            <a:r>
              <a:rPr lang="en-US" sz="1800" kern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remove the trend within it.</a:t>
            </a:r>
            <a:r>
              <a:rPr lang="en-US" sz="1800" b="1" kern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kern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Additionally, we use a logarithm of data to stabilize its variance and</a:t>
            </a:r>
            <a:r>
              <a:rPr lang="en-US" ker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kern="0">
                <a:solidFill>
                  <a:srgbClr val="242424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apply a lag of 4 to the differenced data.</a:t>
            </a:r>
            <a:endParaRPr lang="en-US" sz="1800" kern="10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9F9462-6A5B-4DD8-B000-08D277E86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683" y="1525663"/>
            <a:ext cx="5092962" cy="3086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4C43A0-E33B-4C34-A2C3-3B38B4E49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88" y="1491294"/>
            <a:ext cx="5092962" cy="30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69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23973"/>
            <a:ext cx="11514528" cy="436098"/>
          </a:xfrm>
        </p:spPr>
        <p:txBody>
          <a:bodyPr/>
          <a:lstStyle/>
          <a:p>
            <a:r>
              <a:rPr lang="en-US"/>
              <a:t>2. Stabilising data using differencing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E82D1B-5CB0-4C03-A3B9-E181D5F59796}"/>
              </a:ext>
            </a:extLst>
          </p:cNvPr>
          <p:cNvSpPr txBox="1"/>
          <p:nvPr/>
        </p:nvSpPr>
        <p:spPr>
          <a:xfrm>
            <a:off x="383257" y="1201963"/>
            <a:ext cx="1247237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285750" algn="l"/>
                <a:tab pos="457200" algn="l"/>
              </a:tabLst>
            </a:pPr>
            <a:r>
              <a:rPr lang="en-US" sz="2500" b="1" kern="0">
                <a:solidFill>
                  <a:srgbClr val="C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 FOR STATIONARY USE THE ADF (AUGMENTED DICKEY-FULLER) TEST  </a:t>
            </a:r>
            <a:endParaRPr lang="en-US" sz="2500" b="1" kern="100">
              <a:solidFill>
                <a:srgbClr val="C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23C56E-4801-4EC1-94E4-2B50B1E78DA5}"/>
              </a:ext>
            </a:extLst>
          </p:cNvPr>
          <p:cNvSpPr txBox="1"/>
          <p:nvPr/>
        </p:nvSpPr>
        <p:spPr>
          <a:xfrm>
            <a:off x="3675797" y="3958167"/>
            <a:ext cx="4113627" cy="63094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P-value =</a:t>
            </a:r>
            <a:r>
              <a:rPr lang="en-US" sz="3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0.079 </a:t>
            </a:r>
            <a:r>
              <a:rPr lang="en-US" sz="35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&gt;</a:t>
            </a:r>
            <a:r>
              <a:rPr lang="en-US" sz="2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5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0.05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05A481-77E8-41CC-A975-CC6A2AA541CF}"/>
              </a:ext>
            </a:extLst>
          </p:cNvPr>
          <p:cNvSpPr txBox="1"/>
          <p:nvPr/>
        </p:nvSpPr>
        <p:spPr>
          <a:xfrm>
            <a:off x="439924" y="5290207"/>
            <a:ext cx="11312154" cy="698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1800" kern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use the ADF test to determine the stationarity of a time series, so </a:t>
            </a:r>
            <a:r>
              <a:rPr lang="en-US" sz="1800" b="1" kern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cannot reject the null hypothesis and </a:t>
            </a:r>
            <a:r>
              <a:rPr lang="en-US" sz="1800" kern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can </a:t>
            </a:r>
            <a:r>
              <a:rPr lang="en-US" sz="1800" b="1" kern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conclude that the data is non-stationary. </a:t>
            </a:r>
            <a:endParaRPr lang="en-US" sz="2500" b="1" kern="100">
              <a:solidFill>
                <a:srgbClr val="000000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D7F80DA-8454-4B4B-B415-883DE6443ACD}"/>
              </a:ext>
            </a:extLst>
          </p:cNvPr>
          <p:cNvSpPr/>
          <p:nvPr/>
        </p:nvSpPr>
        <p:spPr>
          <a:xfrm>
            <a:off x="5607735" y="4780960"/>
            <a:ext cx="328773" cy="398502"/>
          </a:xfrm>
          <a:prstGeom prst="downArrow">
            <a:avLst/>
          </a:prstGeom>
          <a:solidFill>
            <a:srgbClr val="0037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1399ED-8895-4817-8CFA-A94ABDBF7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17" y="2115748"/>
            <a:ext cx="11156151" cy="13065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2177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TABLE OF CONTENT</vt:lpstr>
      <vt:lpstr>1. Time plot for Australia Arrivals from the UK </vt:lpstr>
      <vt:lpstr>2. Stabilising data using differencing</vt:lpstr>
      <vt:lpstr>2. Stabilising data using differencing</vt:lpstr>
      <vt:lpstr>2. Stabilising data using differencing</vt:lpstr>
      <vt:lpstr>2. Stabilising data using differencing</vt:lpstr>
      <vt:lpstr>2. Stabilising data using differencing</vt:lpstr>
      <vt:lpstr>2. Stabilising data using differencing</vt:lpstr>
      <vt:lpstr>2. Stabilising data using differencing</vt:lpstr>
      <vt:lpstr>3. ACF graph of differenced data</vt:lpstr>
      <vt:lpstr>4. PACF graph of differenced data</vt:lpstr>
      <vt:lpstr>5. ARIMA model</vt:lpstr>
      <vt:lpstr>5. ARIMA model</vt:lpstr>
      <vt:lpstr>5. ARIMA model</vt:lpstr>
      <vt:lpstr>5. ARIMA model</vt:lpstr>
      <vt:lpstr>6. AUTO ARIMA model</vt:lpstr>
      <vt:lpstr>6. AUTO ARIMA model</vt:lpstr>
      <vt:lpstr>5. ARIMA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revision>1</cp:revision>
  <dcterms:created xsi:type="dcterms:W3CDTF">2021-05-28T04:32:29Z</dcterms:created>
  <dcterms:modified xsi:type="dcterms:W3CDTF">2024-06-10T09:40:25Z</dcterms:modified>
</cp:coreProperties>
</file>